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5"/>
    <p:sldMasterId id="2147483766" r:id="rId6"/>
  </p:sldMasterIdLst>
  <p:notesMasterIdLst>
    <p:notesMasterId r:id="rId16"/>
  </p:notesMasterIdLst>
  <p:handoutMasterIdLst>
    <p:handoutMasterId r:id="rId17"/>
  </p:handoutMasterIdLst>
  <p:sldIdLst>
    <p:sldId id="3454" r:id="rId7"/>
    <p:sldId id="3473" r:id="rId8"/>
    <p:sldId id="464675" r:id="rId9"/>
    <p:sldId id="464654" r:id="rId10"/>
    <p:sldId id="464676" r:id="rId11"/>
    <p:sldId id="464661" r:id="rId12"/>
    <p:sldId id="464664" r:id="rId13"/>
    <p:sldId id="464669" r:id="rId14"/>
    <p:sldId id="34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Templates" id="{B8FB6F00-55D0-D244-8D99-3FBFDAD890B1}">
          <p14:sldIdLst>
            <p14:sldId id="3454"/>
            <p14:sldId id="3473"/>
            <p14:sldId id="464675"/>
            <p14:sldId id="464654"/>
            <p14:sldId id="464676"/>
            <p14:sldId id="464661"/>
            <p14:sldId id="464664"/>
            <p14:sldId id="464669"/>
            <p14:sldId id="3492"/>
          </p14:sldIdLst>
        </p14:section>
      </p14:sectionLst>
    </p:ext>
    <p:ext uri="{EFAFB233-063F-42B5-8137-9DF3F51BA10A}">
      <p15:sldGuideLst xmlns:p15="http://schemas.microsoft.com/office/powerpoint/2012/main">
        <p15:guide id="1" orient="horz" pos="3475" userDrawn="1">
          <p15:clr>
            <a:srgbClr val="A4A3A4"/>
          </p15:clr>
        </p15:guide>
        <p15:guide id="2" orient="horz" pos="1680" userDrawn="1">
          <p15:clr>
            <a:srgbClr val="A4A3A4"/>
          </p15:clr>
        </p15:guide>
        <p15:guide id="3"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C5E8"/>
    <a:srgbClr val="ECECEC"/>
    <a:srgbClr val="E2E2E2"/>
    <a:srgbClr val="AFABAB"/>
    <a:srgbClr val="5B9BD5"/>
    <a:srgbClr val="0099CC"/>
    <a:srgbClr val="0F354A"/>
    <a:srgbClr val="01EFDC"/>
    <a:srgbClr val="7CEF4A"/>
    <a:srgbClr val="83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84"/>
    <p:restoredTop sz="95903"/>
  </p:normalViewPr>
  <p:slideViewPr>
    <p:cSldViewPr snapToGrid="0" snapToObjects="1">
      <p:cViewPr varScale="1">
        <p:scale>
          <a:sx n="91" d="100"/>
          <a:sy n="91" d="100"/>
        </p:scale>
        <p:origin x="86" y="235"/>
      </p:cViewPr>
      <p:guideLst>
        <p:guide orient="horz" pos="3475"/>
        <p:guide orient="horz" pos="1680"/>
        <p:guide pos="381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6" d="100"/>
          <a:sy n="86" d="100"/>
        </p:scale>
        <p:origin x="3928" y="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5" Type="http://schemas.openxmlformats.org/officeDocument/2006/relationships/slideMaster" Target="slideMasters/slideMaster1.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b="1" dirty="0"/>
              <a:t>Monthly Production Download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ADR</c:v>
                </c:pt>
              </c:strCache>
            </c:strRef>
          </c:tx>
          <c:spPr>
            <a:solidFill>
              <a:srgbClr val="ECECEC"/>
            </a:solidFill>
            <a:ln>
              <a:noFill/>
            </a:ln>
            <a:effectLst/>
          </c:spPr>
          <c:invertIfNegative val="0"/>
          <c:dLbls>
            <c:dLbl>
              <c:idx val="0"/>
              <c:layout>
                <c:manualLayout>
                  <c:x val="-1.5625000000000001E-3"/>
                  <c:y val="-2.343749855822491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758-40A8-B3B6-6A165BBEFD73}"/>
                </c:ext>
              </c:extLst>
            </c:dLbl>
            <c:dLbl>
              <c:idx val="1"/>
              <c:layout>
                <c:manualLayout>
                  <c:x val="6.3336906458860212E-2"/>
                  <c:y val="-2.5503757906486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758-40A8-B3B6-6A165BBEFD73}"/>
                </c:ext>
              </c:extLst>
            </c:dLbl>
            <c:dLbl>
              <c:idx val="2"/>
              <c:layout>
                <c:manualLayout>
                  <c:x val="1.5624999999999426E-3"/>
                  <c:y val="7.26562455304967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758-40A8-B3B6-6A165BBEFD73}"/>
                </c:ext>
              </c:extLst>
            </c:dLbl>
            <c:dLbl>
              <c:idx val="3"/>
              <c:layout>
                <c:manualLayout>
                  <c:x val="0"/>
                  <c:y val="-1.64062489907573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758-40A8-B3B6-6A165BBEFD73}"/>
                </c:ext>
              </c:extLst>
            </c:dLbl>
            <c:dLbl>
              <c:idx val="5"/>
              <c:layout>
                <c:manualLayout>
                  <c:x val="0"/>
                  <c:y val="4.53627682004217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758-40A8-B3B6-6A165BBEFD7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44562</c:v>
                </c:pt>
                <c:pt idx="1">
                  <c:v>44593</c:v>
                </c:pt>
                <c:pt idx="2">
                  <c:v>44621</c:v>
                </c:pt>
                <c:pt idx="3">
                  <c:v>44652</c:v>
                </c:pt>
                <c:pt idx="4">
                  <c:v>44682</c:v>
                </c:pt>
                <c:pt idx="5">
                  <c:v>44713</c:v>
                </c:pt>
              </c:numCache>
            </c:numRef>
          </c:cat>
          <c:val>
            <c:numRef>
              <c:f>Sheet1!$B$2:$B$7</c:f>
              <c:numCache>
                <c:formatCode>General</c:formatCode>
                <c:ptCount val="6"/>
                <c:pt idx="0">
                  <c:v>487559</c:v>
                </c:pt>
                <c:pt idx="1">
                  <c:v>2289</c:v>
                </c:pt>
                <c:pt idx="2">
                  <c:v>360464</c:v>
                </c:pt>
                <c:pt idx="3">
                  <c:v>85627</c:v>
                </c:pt>
                <c:pt idx="4">
                  <c:v>315449</c:v>
                </c:pt>
                <c:pt idx="5">
                  <c:v>616606</c:v>
                </c:pt>
              </c:numCache>
            </c:numRef>
          </c:val>
          <c:extLst>
            <c:ext xmlns:c16="http://schemas.microsoft.com/office/drawing/2014/chart" uri="{C3380CC4-5D6E-409C-BE32-E72D297353CC}">
              <c16:uniqueId val="{00000000-9758-40A8-B3B6-6A165BBEFD73}"/>
            </c:ext>
          </c:extLst>
        </c:ser>
        <c:ser>
          <c:idx val="1"/>
          <c:order val="1"/>
          <c:tx>
            <c:strRef>
              <c:f>Sheet1!$C$1</c:f>
              <c:strCache>
                <c:ptCount val="1"/>
                <c:pt idx="0">
                  <c:v>ADE</c:v>
                </c:pt>
              </c:strCache>
            </c:strRef>
          </c:tx>
          <c:spPr>
            <a:solidFill>
              <a:schemeClr val="accent1">
                <a:tint val="77000"/>
              </a:schemeClr>
            </a:solidFill>
            <a:ln>
              <a:noFill/>
            </a:ln>
            <a:effectLst/>
          </c:spPr>
          <c:invertIfNegative val="0"/>
          <c:dLbls>
            <c:dLbl>
              <c:idx val="0"/>
              <c:layout>
                <c:manualLayout>
                  <c:x val="-3.8176130840121602E-3"/>
                  <c:y val="-4.19613543346149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58-40A8-B3B6-6A165BBEFD73}"/>
                </c:ext>
              </c:extLst>
            </c:dLbl>
            <c:dLbl>
              <c:idx val="1"/>
              <c:layout>
                <c:manualLayout>
                  <c:x val="1.2725376946706656E-3"/>
                  <c:y val="-9.5765843978668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758-40A8-B3B6-6A165BBEFD73}"/>
                </c:ext>
              </c:extLst>
            </c:dLbl>
            <c:dLbl>
              <c:idx val="2"/>
              <c:layout>
                <c:manualLayout>
                  <c:x val="1.272537694670619E-3"/>
                  <c:y val="-0.1448338335607094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758-40A8-B3B6-6A165BBEFD73}"/>
                </c:ext>
              </c:extLst>
            </c:dLbl>
            <c:dLbl>
              <c:idx val="3"/>
              <c:layout>
                <c:manualLayout>
                  <c:x val="-9.3318352920942792E-17"/>
                  <c:y val="-5.55443879449336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58-40A8-B3B6-6A165BBEFD73}"/>
                </c:ext>
              </c:extLst>
            </c:dLbl>
            <c:dLbl>
              <c:idx val="4"/>
              <c:layout>
                <c:manualLayout>
                  <c:x val="-4.1075913586874945E-3"/>
                  <c:y val="-6.325625697631154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758-40A8-B3B6-6A165BBEFD73}"/>
                </c:ext>
              </c:extLst>
            </c:dLbl>
            <c:dLbl>
              <c:idx val="5"/>
              <c:layout>
                <c:manualLayout>
                  <c:x val="0"/>
                  <c:y val="-0.1159270742899665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758-40A8-B3B6-6A165BBEFD7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44562</c:v>
                </c:pt>
                <c:pt idx="1">
                  <c:v>44593</c:v>
                </c:pt>
                <c:pt idx="2">
                  <c:v>44621</c:v>
                </c:pt>
                <c:pt idx="3">
                  <c:v>44652</c:v>
                </c:pt>
                <c:pt idx="4">
                  <c:v>44682</c:v>
                </c:pt>
                <c:pt idx="5">
                  <c:v>44713</c:v>
                </c:pt>
              </c:numCache>
            </c:numRef>
          </c:cat>
          <c:val>
            <c:numRef>
              <c:f>Sheet1!$C$2:$C$7</c:f>
              <c:numCache>
                <c:formatCode>General</c:formatCode>
                <c:ptCount val="6"/>
                <c:pt idx="0">
                  <c:v>0</c:v>
                </c:pt>
                <c:pt idx="1">
                  <c:v>146924</c:v>
                </c:pt>
                <c:pt idx="2">
                  <c:v>228539</c:v>
                </c:pt>
                <c:pt idx="3">
                  <c:v>6545</c:v>
                </c:pt>
                <c:pt idx="4">
                  <c:v>40040</c:v>
                </c:pt>
                <c:pt idx="5">
                  <c:v>170299</c:v>
                </c:pt>
              </c:numCache>
            </c:numRef>
          </c:val>
          <c:extLst>
            <c:ext xmlns:c16="http://schemas.microsoft.com/office/drawing/2014/chart" uri="{C3380CC4-5D6E-409C-BE32-E72D297353CC}">
              <c16:uniqueId val="{00000001-9758-40A8-B3B6-6A165BBEFD73}"/>
            </c:ext>
          </c:extLst>
        </c:ser>
        <c:dLbls>
          <c:dLblPos val="ctr"/>
          <c:showLegendKey val="0"/>
          <c:showVal val="1"/>
          <c:showCatName val="0"/>
          <c:showSerName val="0"/>
          <c:showPercent val="0"/>
          <c:showBubbleSize val="0"/>
        </c:dLbls>
        <c:gapWidth val="150"/>
        <c:overlap val="100"/>
        <c:axId val="849756848"/>
        <c:axId val="849733968"/>
      </c:barChart>
      <c:dateAx>
        <c:axId val="84975684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733968"/>
        <c:crosses val="autoZero"/>
        <c:auto val="1"/>
        <c:lblOffset val="100"/>
        <c:baseTimeUnit val="months"/>
      </c:dateAx>
      <c:valAx>
        <c:axId val="849733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756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500" b="0" i="0" u="none" strike="noStrike" kern="1200" spc="0" baseline="0">
                <a:solidFill>
                  <a:schemeClr val="tx1">
                    <a:lumMod val="65000"/>
                    <a:lumOff val="35000"/>
                  </a:schemeClr>
                </a:solidFill>
                <a:latin typeface="+mn-lt"/>
                <a:ea typeface="+mn-ea"/>
                <a:cs typeface="+mn-cs"/>
              </a:defRPr>
            </a:pPr>
            <a:r>
              <a:rPr lang="en-IN" sz="1500" b="1" dirty="0"/>
              <a:t>Monthly ADE</a:t>
            </a:r>
            <a:r>
              <a:rPr lang="en-IN" sz="1500" b="1" baseline="0" dirty="0"/>
              <a:t> Activity</a:t>
            </a:r>
          </a:p>
        </c:rich>
      </c:tx>
      <c:overlay val="0"/>
      <c:spPr>
        <a:noFill/>
        <a:ln>
          <a:noFill/>
        </a:ln>
        <a:effectLst/>
      </c:spPr>
      <c:txPr>
        <a:bodyPr rot="0" spcFirstLastPara="1" vertOverflow="ellipsis" vert="horz" wrap="square" anchor="ctr" anchorCtr="1"/>
        <a:lstStyle/>
        <a:p>
          <a:pPr>
            <a:defRPr sz="15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Sheet1!#REF!</c:f>
              <c:strCache>
                <c:ptCount val="1"/>
                <c:pt idx="0">
                  <c:v>#REF!</c:v>
                </c:pt>
              </c:strCache>
            </c:strRef>
          </c:tx>
          <c:spPr>
            <a:solidFill>
              <a:schemeClr val="accent1">
                <a:shade val="65000"/>
              </a:schemeClr>
            </a:solidFill>
            <a:ln>
              <a:noFill/>
            </a:ln>
            <a:effectLst/>
          </c:spPr>
          <c:invertIfNegative val="0"/>
          <c:dLbls>
            <c:delete val="1"/>
          </c:dLbls>
          <c:cat>
            <c:numRef>
              <c:f>Sheet1!$A$2:$A$7</c:f>
              <c:numCache>
                <c:formatCode>mmm\-yy</c:formatCode>
                <c:ptCount val="6"/>
                <c:pt idx="0">
                  <c:v>44562</c:v>
                </c:pt>
                <c:pt idx="1">
                  <c:v>44593</c:v>
                </c:pt>
                <c:pt idx="2">
                  <c:v>44621</c:v>
                </c:pt>
                <c:pt idx="3">
                  <c:v>44652</c:v>
                </c:pt>
                <c:pt idx="4">
                  <c:v>44682</c:v>
                </c:pt>
                <c:pt idx="5">
                  <c:v>44713</c:v>
                </c:pt>
              </c:numCache>
            </c:numRef>
          </c:cat>
          <c:val>
            <c:numRef>
              <c:f>Sheet1!#REF!</c:f>
              <c:numCache>
                <c:formatCode>General</c:formatCode>
                <c:ptCount val="1"/>
                <c:pt idx="0">
                  <c:v>1</c:v>
                </c:pt>
              </c:numCache>
            </c:numRef>
          </c:val>
          <c:extLst>
            <c:ext xmlns:c16="http://schemas.microsoft.com/office/drawing/2014/chart" uri="{C3380CC4-5D6E-409C-BE32-E72D297353CC}">
              <c16:uniqueId val="{00000000-9758-40A8-B3B6-6A165BBEFD73}"/>
            </c:ext>
          </c:extLst>
        </c:ser>
        <c:ser>
          <c:idx val="1"/>
          <c:order val="1"/>
          <c:tx>
            <c:strRef>
              <c:f>Sheet1!$B$1</c:f>
              <c:strCache>
                <c:ptCount val="1"/>
                <c:pt idx="0">
                  <c:v>ADE Upload</c:v>
                </c:pt>
              </c:strCache>
            </c:strRef>
          </c:tx>
          <c:spPr>
            <a:solidFill>
              <a:srgbClr val="ECECEC"/>
            </a:solidFill>
            <a:ln>
              <a:noFill/>
            </a:ln>
            <a:effectLst/>
          </c:spPr>
          <c:invertIfNegative val="0"/>
          <c:dLbls>
            <c:dLbl>
              <c:idx val="0"/>
              <c:layout>
                <c:manualLayout>
                  <c:x val="1.272537694670689E-3"/>
                  <c:y val="-4.159047500930267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58-40A8-B3B6-6A165BBEFD73}"/>
                </c:ext>
              </c:extLst>
            </c:dLbl>
            <c:dLbl>
              <c:idx val="1"/>
              <c:layout>
                <c:manualLayout>
                  <c:x val="0"/>
                  <c:y val="-5.040307577824723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758-40A8-B3B6-6A165BBEFD73}"/>
                </c:ext>
              </c:extLst>
            </c:dLbl>
            <c:dLbl>
              <c:idx val="2"/>
              <c:layout>
                <c:manualLayout>
                  <c:x val="1.2725376946706656E-3"/>
                  <c:y val="-1.185067592707429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758-40A8-B3B6-6A165BBEFD73}"/>
                </c:ext>
              </c:extLst>
            </c:dLbl>
            <c:dLbl>
              <c:idx val="3"/>
              <c:layout>
                <c:manualLayout>
                  <c:x val="0"/>
                  <c:y val="-1.522192732233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58-40A8-B3B6-6A165BBEFD73}"/>
                </c:ext>
              </c:extLst>
            </c:dLbl>
            <c:dLbl>
              <c:idx val="4"/>
              <c:layout>
                <c:manualLayout>
                  <c:x val="-2.8997827467535758E-4"/>
                  <c:y val="2.2677415354087488E-3"/>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4.997886785828299E-2"/>
                      <c:h val="2.2076547190871883E-2"/>
                    </c:manualLayout>
                  </c15:layout>
                </c:ext>
                <c:ext xmlns:c16="http://schemas.microsoft.com/office/drawing/2014/chart" uri="{C3380CC4-5D6E-409C-BE32-E72D297353CC}">
                  <c16:uniqueId val="{00000006-9758-40A8-B3B6-6A165BBEFD73}"/>
                </c:ext>
              </c:extLst>
            </c:dLbl>
            <c:dLbl>
              <c:idx val="5"/>
              <c:layout>
                <c:manualLayout>
                  <c:x val="0"/>
                  <c:y val="2.5201537889123155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758-40A8-B3B6-6A165BBEFD7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44562</c:v>
                </c:pt>
                <c:pt idx="1">
                  <c:v>44593</c:v>
                </c:pt>
                <c:pt idx="2">
                  <c:v>44621</c:v>
                </c:pt>
                <c:pt idx="3">
                  <c:v>44652</c:v>
                </c:pt>
                <c:pt idx="4">
                  <c:v>44682</c:v>
                </c:pt>
                <c:pt idx="5">
                  <c:v>44713</c:v>
                </c:pt>
              </c:numCache>
            </c:numRef>
          </c:cat>
          <c:val>
            <c:numRef>
              <c:f>Sheet1!$B$2:$B$7</c:f>
              <c:numCache>
                <c:formatCode>General</c:formatCode>
                <c:ptCount val="6"/>
                <c:pt idx="0">
                  <c:v>4500</c:v>
                </c:pt>
                <c:pt idx="1">
                  <c:v>6756</c:v>
                </c:pt>
                <c:pt idx="2">
                  <c:v>25861</c:v>
                </c:pt>
                <c:pt idx="3">
                  <c:v>32352</c:v>
                </c:pt>
                <c:pt idx="4">
                  <c:v>11531</c:v>
                </c:pt>
                <c:pt idx="5">
                  <c:v>20541</c:v>
                </c:pt>
              </c:numCache>
            </c:numRef>
          </c:val>
          <c:extLst>
            <c:ext xmlns:c16="http://schemas.microsoft.com/office/drawing/2014/chart" uri="{C3380CC4-5D6E-409C-BE32-E72D297353CC}">
              <c16:uniqueId val="{00000001-9758-40A8-B3B6-6A165BBEFD73}"/>
            </c:ext>
          </c:extLst>
        </c:ser>
        <c:ser>
          <c:idx val="2"/>
          <c:order val="2"/>
          <c:tx>
            <c:strRef>
              <c:f>Sheet1!$C$1</c:f>
              <c:strCache>
                <c:ptCount val="1"/>
                <c:pt idx="0">
                  <c:v>ADE Labelled Data Transferred</c:v>
                </c:pt>
              </c:strCache>
            </c:strRef>
          </c:tx>
          <c:spPr>
            <a:solidFill>
              <a:srgbClr val="70C5E8"/>
            </a:solidFill>
            <a:ln>
              <a:noFill/>
            </a:ln>
            <a:effectLst/>
          </c:spPr>
          <c:invertIfNegative val="0"/>
          <c:dLbls>
            <c:dLbl>
              <c:idx val="0"/>
              <c:layout>
                <c:manualLayout>
                  <c:x val="-2.3329588230235698E-17"/>
                  <c:y val="-8.3165075034106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6CE-42B4-A3A1-D95EC4E4DFCC}"/>
                </c:ext>
              </c:extLst>
            </c:dLbl>
            <c:dLbl>
              <c:idx val="1"/>
              <c:layout>
                <c:manualLayout>
                  <c:x val="0"/>
                  <c:y val="-7.81247674562817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6CE-42B4-A3A1-D95EC4E4DFCC}"/>
                </c:ext>
              </c:extLst>
            </c:dLbl>
            <c:dLbl>
              <c:idx val="2"/>
              <c:layout>
                <c:manualLayout>
                  <c:x val="1.2725376946707122E-3"/>
                  <c:y val="-0.1134069205010542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CE-42B4-A3A1-D95EC4E4DFCC}"/>
                </c:ext>
              </c:extLst>
            </c:dLbl>
            <c:dLbl>
              <c:idx val="3"/>
              <c:layout>
                <c:manualLayout>
                  <c:x val="0"/>
                  <c:y val="-0.1814510728016867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6CE-42B4-A3A1-D95EC4E4DFCC}"/>
                </c:ext>
              </c:extLst>
            </c:dLbl>
            <c:dLbl>
              <c:idx val="4"/>
              <c:layout>
                <c:manualLayout>
                  <c:x val="1.2725376946708057E-3"/>
                  <c:y val="-0.1360883046012650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6CE-42B4-A3A1-D95EC4E4DFCC}"/>
                </c:ext>
              </c:extLst>
            </c:dLbl>
            <c:dLbl>
              <c:idx val="5"/>
              <c:layout>
                <c:manualLayout>
                  <c:x val="-2.5450252894323694E-3"/>
                  <c:y val="-6.5523998511720208E-2"/>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4.1510179600158639E-2"/>
                      <c:h val="4.22377775021704E-2"/>
                    </c:manualLayout>
                  </c15:layout>
                </c:ext>
                <c:ext xmlns:c16="http://schemas.microsoft.com/office/drawing/2014/chart" uri="{C3380CC4-5D6E-409C-BE32-E72D297353CC}">
                  <c16:uniqueId val="{00000005-26CE-42B4-A3A1-D95EC4E4DFC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44562</c:v>
                </c:pt>
                <c:pt idx="1">
                  <c:v>44593</c:v>
                </c:pt>
                <c:pt idx="2">
                  <c:v>44621</c:v>
                </c:pt>
                <c:pt idx="3">
                  <c:v>44652</c:v>
                </c:pt>
                <c:pt idx="4">
                  <c:v>44682</c:v>
                </c:pt>
                <c:pt idx="5">
                  <c:v>44713</c:v>
                </c:pt>
              </c:numCache>
            </c:numRef>
          </c:cat>
          <c:val>
            <c:numRef>
              <c:f>Sheet1!$C$2:$C$7</c:f>
              <c:numCache>
                <c:formatCode>General</c:formatCode>
                <c:ptCount val="6"/>
                <c:pt idx="0">
                  <c:v>4234</c:v>
                </c:pt>
                <c:pt idx="1">
                  <c:v>5998</c:v>
                </c:pt>
                <c:pt idx="2">
                  <c:v>10230</c:v>
                </c:pt>
                <c:pt idx="3">
                  <c:v>25356</c:v>
                </c:pt>
                <c:pt idx="4">
                  <c:v>15678</c:v>
                </c:pt>
                <c:pt idx="5">
                  <c:v>1976</c:v>
                </c:pt>
              </c:numCache>
            </c:numRef>
          </c:val>
          <c:extLst>
            <c:ext xmlns:c16="http://schemas.microsoft.com/office/drawing/2014/chart" uri="{C3380CC4-5D6E-409C-BE32-E72D297353CC}">
              <c16:uniqueId val="{00000000-26CE-42B4-A3A1-D95EC4E4DFCC}"/>
            </c:ext>
          </c:extLst>
        </c:ser>
        <c:dLbls>
          <c:dLblPos val="ctr"/>
          <c:showLegendKey val="0"/>
          <c:showVal val="1"/>
          <c:showCatName val="0"/>
          <c:showSerName val="0"/>
          <c:showPercent val="0"/>
          <c:showBubbleSize val="0"/>
        </c:dLbls>
        <c:gapWidth val="150"/>
        <c:overlap val="100"/>
        <c:axId val="849756848"/>
        <c:axId val="849733968"/>
      </c:barChart>
      <c:dateAx>
        <c:axId val="84975684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733968"/>
        <c:crosses val="autoZero"/>
        <c:auto val="1"/>
        <c:lblOffset val="100"/>
        <c:baseTimeUnit val="months"/>
      </c:dateAx>
      <c:valAx>
        <c:axId val="849733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756848"/>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1C4EBD-A699-46B9-A028-80B34CEE1D1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E502BEB8-A85E-4336-8218-9604886AB6D1}">
      <dgm:prSet phldrT="[Text]" custT="1"/>
      <dgm:spPr/>
      <dgm:t>
        <a:bodyPr/>
        <a:lstStyle/>
        <a:p>
          <a:r>
            <a:rPr lang="en-US" sz="1600" b="1" i="0" dirty="0">
              <a:solidFill>
                <a:srgbClr val="1D1C1D"/>
              </a:solidFill>
              <a:effectLst/>
            </a:rPr>
            <a:t>Data Acquisition</a:t>
          </a:r>
          <a:endParaRPr lang="en-IN" sz="1600" b="1" dirty="0"/>
        </a:p>
      </dgm:t>
    </dgm:pt>
    <dgm:pt modelId="{18C89741-1737-4D2B-A8A3-FADC88CF0F2D}" type="parTrans" cxnId="{7C495AD1-1B26-4D31-BAB7-9E1E3A6A6E0A}">
      <dgm:prSet/>
      <dgm:spPr/>
      <dgm:t>
        <a:bodyPr/>
        <a:lstStyle/>
        <a:p>
          <a:endParaRPr lang="en-IN"/>
        </a:p>
      </dgm:t>
    </dgm:pt>
    <dgm:pt modelId="{9956FA2E-414E-4F09-B57F-071AE41C472E}" type="sibTrans" cxnId="{7C495AD1-1B26-4D31-BAB7-9E1E3A6A6E0A}">
      <dgm:prSet/>
      <dgm:spPr/>
      <dgm:t>
        <a:bodyPr/>
        <a:lstStyle/>
        <a:p>
          <a:endParaRPr lang="en-IN"/>
        </a:p>
      </dgm:t>
    </dgm:pt>
    <dgm:pt modelId="{1627A3F4-6813-4C58-B9B3-7CAA548DF778}">
      <dgm:prSet phldrT="[Text]" custT="1"/>
      <dgm:spPr>
        <a:solidFill>
          <a:schemeClr val="tx2">
            <a:lumMod val="20000"/>
            <a:lumOff val="80000"/>
          </a:schemeClr>
        </a:solidFill>
      </dgm:spPr>
      <dgm:t>
        <a:bodyPr/>
        <a:lstStyle/>
        <a:p>
          <a:r>
            <a:rPr lang="en-IN" sz="1600" b="1" dirty="0">
              <a:solidFill>
                <a:schemeClr val="tx1"/>
              </a:solidFill>
              <a:latin typeface="+mn-lt"/>
            </a:rPr>
            <a:t>Data Management/ Engineering</a:t>
          </a:r>
          <a:endParaRPr lang="en-IN" sz="1600" b="1" dirty="0">
            <a:latin typeface="+mn-lt"/>
          </a:endParaRPr>
        </a:p>
      </dgm:t>
    </dgm:pt>
    <dgm:pt modelId="{6825A115-AAAD-4C9C-AE0D-B162E494BDBB}" type="parTrans" cxnId="{86DF9550-D45A-469E-9B41-80C4E9B35270}">
      <dgm:prSet/>
      <dgm:spPr/>
      <dgm:t>
        <a:bodyPr/>
        <a:lstStyle/>
        <a:p>
          <a:endParaRPr lang="en-IN"/>
        </a:p>
      </dgm:t>
    </dgm:pt>
    <dgm:pt modelId="{E7997B1F-970B-4286-865C-223B7BECC4DD}" type="sibTrans" cxnId="{86DF9550-D45A-469E-9B41-80C4E9B35270}">
      <dgm:prSet/>
      <dgm:spPr/>
      <dgm:t>
        <a:bodyPr/>
        <a:lstStyle/>
        <a:p>
          <a:endParaRPr lang="en-IN"/>
        </a:p>
      </dgm:t>
    </dgm:pt>
    <dgm:pt modelId="{9A7293B3-513E-457F-BB9D-B4FC11C4B214}">
      <dgm:prSet phldrT="[Text]" custT="1"/>
      <dgm:spPr>
        <a:solidFill>
          <a:schemeClr val="accent2">
            <a:lumMod val="20000"/>
            <a:lumOff val="80000"/>
          </a:schemeClr>
        </a:solidFill>
      </dgm:spPr>
      <dgm:t>
        <a:bodyPr/>
        <a:lstStyle/>
        <a:p>
          <a:r>
            <a:rPr lang="en-IN" sz="1600" b="1" dirty="0">
              <a:solidFill>
                <a:sysClr val="windowText" lastClr="000000"/>
              </a:solidFill>
              <a:latin typeface="+mn-lt"/>
            </a:rPr>
            <a:t>ADR data shared for labelling</a:t>
          </a:r>
          <a:endParaRPr lang="en-IN" sz="1600" b="1" dirty="0">
            <a:latin typeface="+mn-lt"/>
          </a:endParaRPr>
        </a:p>
      </dgm:t>
    </dgm:pt>
    <dgm:pt modelId="{AAAEE697-70B2-43EA-B441-5E80E52685A0}" type="parTrans" cxnId="{3DFAD2A3-0F3E-4717-84D8-A3D8A0675C4E}">
      <dgm:prSet/>
      <dgm:spPr/>
      <dgm:t>
        <a:bodyPr/>
        <a:lstStyle/>
        <a:p>
          <a:endParaRPr lang="en-IN"/>
        </a:p>
      </dgm:t>
    </dgm:pt>
    <dgm:pt modelId="{4D4B621C-1E0F-4733-9D14-2B8F3B337913}" type="sibTrans" cxnId="{3DFAD2A3-0F3E-4717-84D8-A3D8A0675C4E}">
      <dgm:prSet/>
      <dgm:spPr/>
      <dgm:t>
        <a:bodyPr/>
        <a:lstStyle/>
        <a:p>
          <a:endParaRPr lang="en-IN"/>
        </a:p>
      </dgm:t>
    </dgm:pt>
    <dgm:pt modelId="{30A78097-289D-429B-8C3F-47E7286FD6B6}">
      <dgm:prSet phldrT="[Text]" custT="1"/>
      <dgm:spPr/>
      <dgm:t>
        <a:bodyPr/>
        <a:lstStyle/>
        <a:p>
          <a:r>
            <a:rPr lang="en-IN" sz="1600" b="1" dirty="0">
              <a:solidFill>
                <a:sysClr val="windowText" lastClr="000000"/>
              </a:solidFill>
              <a:latin typeface="+mn-lt"/>
            </a:rPr>
            <a:t>Data Transferred to Area-51</a:t>
          </a:r>
          <a:endParaRPr lang="en-IN" sz="1600" b="1" dirty="0">
            <a:latin typeface="+mn-lt"/>
          </a:endParaRPr>
        </a:p>
      </dgm:t>
    </dgm:pt>
    <dgm:pt modelId="{8347DB63-2A7C-4CBF-BE8A-C4E92F179534}" type="parTrans" cxnId="{7FAA78B4-8D46-4069-826E-88F3D18CCF86}">
      <dgm:prSet/>
      <dgm:spPr/>
      <dgm:t>
        <a:bodyPr/>
        <a:lstStyle/>
        <a:p>
          <a:endParaRPr lang="en-IN"/>
        </a:p>
      </dgm:t>
    </dgm:pt>
    <dgm:pt modelId="{FA74CEA5-58EC-499C-832D-96941EA82ED5}" type="sibTrans" cxnId="{7FAA78B4-8D46-4069-826E-88F3D18CCF86}">
      <dgm:prSet/>
      <dgm:spPr/>
      <dgm:t>
        <a:bodyPr/>
        <a:lstStyle/>
        <a:p>
          <a:endParaRPr lang="en-IN"/>
        </a:p>
      </dgm:t>
    </dgm:pt>
    <dgm:pt modelId="{3B6A0089-094D-4792-B024-7C3FB8C3D3F4}">
      <dgm:prSet custT="1"/>
      <dgm:spPr>
        <a:solidFill>
          <a:schemeClr val="tx2">
            <a:lumMod val="20000"/>
            <a:lumOff val="80000"/>
          </a:schemeClr>
        </a:solidFill>
      </dgm:spPr>
      <dgm:t>
        <a:bodyPr/>
        <a:lstStyle/>
        <a:p>
          <a:r>
            <a:rPr lang="en-US" sz="1600" b="1" dirty="0">
              <a:solidFill>
                <a:schemeClr val="tx1"/>
              </a:solidFill>
              <a:latin typeface="+mn-lt"/>
            </a:rPr>
            <a:t>AIQ Management</a:t>
          </a:r>
          <a:endParaRPr lang="en-IN" sz="1600" b="1" dirty="0">
            <a:solidFill>
              <a:schemeClr val="tx1"/>
            </a:solidFill>
            <a:latin typeface="+mn-lt"/>
          </a:endParaRPr>
        </a:p>
      </dgm:t>
    </dgm:pt>
    <dgm:pt modelId="{415FC83A-75B0-4F15-8638-D9C9B05AA445}" type="parTrans" cxnId="{075E3786-9FA1-4DC7-B817-C74F97C27AB8}">
      <dgm:prSet/>
      <dgm:spPr/>
      <dgm:t>
        <a:bodyPr/>
        <a:lstStyle/>
        <a:p>
          <a:endParaRPr lang="en-IN"/>
        </a:p>
      </dgm:t>
    </dgm:pt>
    <dgm:pt modelId="{AC6F51E7-BE6E-4E30-8FFB-6B328B733CAF}" type="sibTrans" cxnId="{075E3786-9FA1-4DC7-B817-C74F97C27AB8}">
      <dgm:prSet/>
      <dgm:spPr/>
      <dgm:t>
        <a:bodyPr/>
        <a:lstStyle/>
        <a:p>
          <a:endParaRPr lang="en-IN"/>
        </a:p>
      </dgm:t>
    </dgm:pt>
    <dgm:pt modelId="{0A043A45-9D55-4F9A-B615-36666DB30346}">
      <dgm:prSet custT="1"/>
      <dgm:spPr>
        <a:solidFill>
          <a:schemeClr val="tx2">
            <a:lumMod val="20000"/>
            <a:lumOff val="80000"/>
          </a:schemeClr>
        </a:solidFill>
      </dgm:spPr>
      <dgm:t>
        <a:bodyPr/>
        <a:lstStyle/>
        <a:p>
          <a:r>
            <a:rPr lang="en-US" sz="1600" b="1" dirty="0">
              <a:solidFill>
                <a:schemeClr val="tx1"/>
              </a:solidFill>
              <a:latin typeface="+mn-lt"/>
            </a:rPr>
            <a:t>Daily Queue Report Generation</a:t>
          </a:r>
          <a:endParaRPr lang="en-IN" sz="1600" b="1" dirty="0">
            <a:solidFill>
              <a:schemeClr val="tx1"/>
            </a:solidFill>
            <a:latin typeface="+mn-lt"/>
          </a:endParaRPr>
        </a:p>
      </dgm:t>
    </dgm:pt>
    <dgm:pt modelId="{F69152F0-3196-4F4A-8EA3-5E21CE6FB3E1}" type="parTrans" cxnId="{B99B4157-F250-4AD6-8EF8-14C05111B320}">
      <dgm:prSet/>
      <dgm:spPr/>
      <dgm:t>
        <a:bodyPr/>
        <a:lstStyle/>
        <a:p>
          <a:endParaRPr lang="en-IN"/>
        </a:p>
      </dgm:t>
    </dgm:pt>
    <dgm:pt modelId="{E62C0EB1-D857-41B5-9FA9-2C22F13FD439}" type="sibTrans" cxnId="{B99B4157-F250-4AD6-8EF8-14C05111B320}">
      <dgm:prSet/>
      <dgm:spPr/>
      <dgm:t>
        <a:bodyPr/>
        <a:lstStyle/>
        <a:p>
          <a:endParaRPr lang="en-IN"/>
        </a:p>
      </dgm:t>
    </dgm:pt>
    <dgm:pt modelId="{13158BA2-FCA7-4445-8240-7A038CFFDE95}">
      <dgm:prSet custT="1"/>
      <dgm:spPr>
        <a:solidFill>
          <a:schemeClr val="tx2">
            <a:lumMod val="20000"/>
            <a:lumOff val="80000"/>
          </a:schemeClr>
        </a:solidFill>
      </dgm:spPr>
      <dgm:t>
        <a:bodyPr/>
        <a:lstStyle/>
        <a:p>
          <a:r>
            <a:rPr lang="en-US" sz="1600" b="1" dirty="0">
              <a:solidFill>
                <a:schemeClr val="tx1"/>
              </a:solidFill>
              <a:latin typeface="+mn-lt"/>
            </a:rPr>
            <a:t>Data</a:t>
          </a:r>
          <a:r>
            <a:rPr lang="en-US" sz="1600" b="1" baseline="0" dirty="0">
              <a:solidFill>
                <a:schemeClr val="tx1"/>
              </a:solidFill>
              <a:latin typeface="+mn-lt"/>
            </a:rPr>
            <a:t> pre-processing</a:t>
          </a:r>
          <a:endParaRPr lang="en-IN" sz="1600" b="1" dirty="0">
            <a:solidFill>
              <a:schemeClr val="tx1"/>
            </a:solidFill>
            <a:latin typeface="+mn-lt"/>
          </a:endParaRPr>
        </a:p>
      </dgm:t>
    </dgm:pt>
    <dgm:pt modelId="{DF4CB582-7481-49C2-84D8-2EBA1E1F8B4A}" type="parTrans" cxnId="{78D25D27-AB62-49EF-9047-2ABDF671531C}">
      <dgm:prSet/>
      <dgm:spPr/>
      <dgm:t>
        <a:bodyPr/>
        <a:lstStyle/>
        <a:p>
          <a:endParaRPr lang="en-IN"/>
        </a:p>
      </dgm:t>
    </dgm:pt>
    <dgm:pt modelId="{D27727D9-40C8-47F6-8961-88D7F0190163}" type="sibTrans" cxnId="{78D25D27-AB62-49EF-9047-2ABDF671531C}">
      <dgm:prSet/>
      <dgm:spPr/>
      <dgm:t>
        <a:bodyPr/>
        <a:lstStyle/>
        <a:p>
          <a:endParaRPr lang="en-IN"/>
        </a:p>
      </dgm:t>
    </dgm:pt>
    <dgm:pt modelId="{7F57CCAC-98E9-4FE5-B094-2B877F6DA7DA}">
      <dgm:prSet custT="1"/>
      <dgm:spPr>
        <a:solidFill>
          <a:schemeClr val="tx2">
            <a:lumMod val="20000"/>
            <a:lumOff val="80000"/>
          </a:schemeClr>
        </a:solidFill>
      </dgm:spPr>
      <dgm:t>
        <a:bodyPr/>
        <a:lstStyle/>
        <a:p>
          <a:r>
            <a:rPr lang="en-US" sz="1600" b="1" dirty="0">
              <a:solidFill>
                <a:schemeClr val="tx1"/>
              </a:solidFill>
              <a:latin typeface="+mn-lt"/>
            </a:rPr>
            <a:t>Data Post Processing</a:t>
          </a:r>
          <a:endParaRPr lang="en-IN" sz="1600" b="1" dirty="0">
            <a:solidFill>
              <a:schemeClr val="tx1"/>
            </a:solidFill>
            <a:latin typeface="+mn-lt"/>
          </a:endParaRPr>
        </a:p>
      </dgm:t>
    </dgm:pt>
    <dgm:pt modelId="{8CD8EBD3-E246-42DB-852D-FE8B714961D9}" type="parTrans" cxnId="{259CC661-D3D7-45BF-9860-AEA51530DCF3}">
      <dgm:prSet/>
      <dgm:spPr/>
      <dgm:t>
        <a:bodyPr/>
        <a:lstStyle/>
        <a:p>
          <a:endParaRPr lang="en-IN"/>
        </a:p>
      </dgm:t>
    </dgm:pt>
    <dgm:pt modelId="{B792155F-FCF3-4172-98B7-588CECE49D3A}" type="sibTrans" cxnId="{259CC661-D3D7-45BF-9860-AEA51530DCF3}">
      <dgm:prSet/>
      <dgm:spPr/>
      <dgm:t>
        <a:bodyPr/>
        <a:lstStyle/>
        <a:p>
          <a:endParaRPr lang="en-IN"/>
        </a:p>
      </dgm:t>
    </dgm:pt>
    <dgm:pt modelId="{0241AB8D-24AD-4C2A-940A-0DA37D40B6C2}">
      <dgm:prSet phldrT="[Text]" custT="1"/>
      <dgm:spPr>
        <a:solidFill>
          <a:schemeClr val="tx2">
            <a:lumMod val="20000"/>
            <a:lumOff val="80000"/>
          </a:schemeClr>
        </a:solidFill>
      </dgm:spPr>
      <dgm:t>
        <a:bodyPr/>
        <a:lstStyle/>
        <a:p>
          <a:r>
            <a:rPr lang="en-US" sz="1600" b="1" dirty="0">
              <a:solidFill>
                <a:schemeClr val="tx1"/>
              </a:solidFill>
              <a:latin typeface="+mn-lt"/>
            </a:rPr>
            <a:t>Downloading labelled data</a:t>
          </a:r>
          <a:endParaRPr lang="en-IN" sz="1600" b="1" dirty="0">
            <a:solidFill>
              <a:schemeClr val="tx1"/>
            </a:solidFill>
            <a:latin typeface="+mn-lt"/>
          </a:endParaRPr>
        </a:p>
      </dgm:t>
    </dgm:pt>
    <dgm:pt modelId="{60B5D265-220B-45A9-81D3-BDA8360D008C}" type="sibTrans" cxnId="{E37D6BF2-585D-41BA-85DF-8FEA582F4273}">
      <dgm:prSet/>
      <dgm:spPr/>
      <dgm:t>
        <a:bodyPr/>
        <a:lstStyle/>
        <a:p>
          <a:endParaRPr lang="en-IN"/>
        </a:p>
      </dgm:t>
    </dgm:pt>
    <dgm:pt modelId="{35DCCC6A-1ED7-451F-A3DD-FB637482FAE7}" type="parTrans" cxnId="{E37D6BF2-585D-41BA-85DF-8FEA582F4273}">
      <dgm:prSet/>
      <dgm:spPr/>
      <dgm:t>
        <a:bodyPr/>
        <a:lstStyle/>
        <a:p>
          <a:endParaRPr lang="en-IN"/>
        </a:p>
      </dgm:t>
    </dgm:pt>
    <dgm:pt modelId="{1965BD9F-79A0-4765-B442-BCB4D381A034}" type="pres">
      <dgm:prSet presAssocID="{AB1C4EBD-A699-46B9-A028-80B34CEE1D12}" presName="diagram" presStyleCnt="0">
        <dgm:presLayoutVars>
          <dgm:dir/>
          <dgm:resizeHandles val="exact"/>
        </dgm:presLayoutVars>
      </dgm:prSet>
      <dgm:spPr/>
    </dgm:pt>
    <dgm:pt modelId="{21709C10-3CEC-4C75-B848-19F6F79154F5}" type="pres">
      <dgm:prSet presAssocID="{E502BEB8-A85E-4336-8218-9604886AB6D1}" presName="node" presStyleLbl="node1" presStyleIdx="0" presStyleCnt="9">
        <dgm:presLayoutVars>
          <dgm:bulletEnabled val="1"/>
        </dgm:presLayoutVars>
      </dgm:prSet>
      <dgm:spPr/>
    </dgm:pt>
    <dgm:pt modelId="{77084E4F-6CBF-4588-853B-347F031D046C}" type="pres">
      <dgm:prSet presAssocID="{9956FA2E-414E-4F09-B57F-071AE41C472E}" presName="sibTrans" presStyleLbl="sibTrans2D1" presStyleIdx="0" presStyleCnt="8"/>
      <dgm:spPr/>
    </dgm:pt>
    <dgm:pt modelId="{E33F93A0-8AE8-46E0-A445-76E8912FAFCF}" type="pres">
      <dgm:prSet presAssocID="{9956FA2E-414E-4F09-B57F-071AE41C472E}" presName="connectorText" presStyleLbl="sibTrans2D1" presStyleIdx="0" presStyleCnt="8"/>
      <dgm:spPr/>
    </dgm:pt>
    <dgm:pt modelId="{7FF06520-CE74-497E-8A03-3774000677B9}" type="pres">
      <dgm:prSet presAssocID="{1627A3F4-6813-4C58-B9B3-7CAA548DF778}" presName="node" presStyleLbl="node1" presStyleIdx="1" presStyleCnt="9" custLinFactNeighborY="-39">
        <dgm:presLayoutVars>
          <dgm:bulletEnabled val="1"/>
        </dgm:presLayoutVars>
      </dgm:prSet>
      <dgm:spPr/>
    </dgm:pt>
    <dgm:pt modelId="{F0B7117A-5111-46E0-BEA5-F1124AB29752}" type="pres">
      <dgm:prSet presAssocID="{E7997B1F-970B-4286-865C-223B7BECC4DD}" presName="sibTrans" presStyleLbl="sibTrans2D1" presStyleIdx="1" presStyleCnt="8"/>
      <dgm:spPr/>
    </dgm:pt>
    <dgm:pt modelId="{9317A6AE-FE16-4259-A9CB-0A73F50E15D7}" type="pres">
      <dgm:prSet presAssocID="{E7997B1F-970B-4286-865C-223B7BECC4DD}" presName="connectorText" presStyleLbl="sibTrans2D1" presStyleIdx="1" presStyleCnt="8"/>
      <dgm:spPr/>
    </dgm:pt>
    <dgm:pt modelId="{1F39E414-BD01-4275-BD84-A4FABCDD1A26}" type="pres">
      <dgm:prSet presAssocID="{13158BA2-FCA7-4445-8240-7A038CFFDE95}" presName="node" presStyleLbl="node1" presStyleIdx="2" presStyleCnt="9" custLinFactNeighborX="-705" custLinFactNeighborY="-39">
        <dgm:presLayoutVars>
          <dgm:bulletEnabled val="1"/>
        </dgm:presLayoutVars>
      </dgm:prSet>
      <dgm:spPr/>
    </dgm:pt>
    <dgm:pt modelId="{B03DC2CD-297D-4377-8905-ABE6025C2C91}" type="pres">
      <dgm:prSet presAssocID="{D27727D9-40C8-47F6-8961-88D7F0190163}" presName="sibTrans" presStyleLbl="sibTrans2D1" presStyleIdx="2" presStyleCnt="8"/>
      <dgm:spPr/>
    </dgm:pt>
    <dgm:pt modelId="{C01CCAE7-523E-493E-B8D6-17F504199D95}" type="pres">
      <dgm:prSet presAssocID="{D27727D9-40C8-47F6-8961-88D7F0190163}" presName="connectorText" presStyleLbl="sibTrans2D1" presStyleIdx="2" presStyleCnt="8"/>
      <dgm:spPr/>
    </dgm:pt>
    <dgm:pt modelId="{868D96A9-279F-424E-8C78-24F041435ECB}" type="pres">
      <dgm:prSet presAssocID="{3B6A0089-094D-4792-B024-7C3FB8C3D3F4}" presName="node" presStyleLbl="node1" presStyleIdx="3" presStyleCnt="9">
        <dgm:presLayoutVars>
          <dgm:bulletEnabled val="1"/>
        </dgm:presLayoutVars>
      </dgm:prSet>
      <dgm:spPr/>
    </dgm:pt>
    <dgm:pt modelId="{24D0BE77-55AF-49B5-9224-233833E1A5E6}" type="pres">
      <dgm:prSet presAssocID="{AC6F51E7-BE6E-4E30-8FFB-6B328B733CAF}" presName="sibTrans" presStyleLbl="sibTrans2D1" presStyleIdx="3" presStyleCnt="8"/>
      <dgm:spPr/>
    </dgm:pt>
    <dgm:pt modelId="{0BCA365A-EDD2-4831-A3FF-93E289A22FD6}" type="pres">
      <dgm:prSet presAssocID="{AC6F51E7-BE6E-4E30-8FFB-6B328B733CAF}" presName="connectorText" presStyleLbl="sibTrans2D1" presStyleIdx="3" presStyleCnt="8"/>
      <dgm:spPr/>
    </dgm:pt>
    <dgm:pt modelId="{317B7D5E-D65A-4DD5-B7B3-BE17EDFBE2EC}" type="pres">
      <dgm:prSet presAssocID="{0241AB8D-24AD-4C2A-940A-0DA37D40B6C2}" presName="node" presStyleLbl="node1" presStyleIdx="4" presStyleCnt="9" custLinFactNeighborX="2272">
        <dgm:presLayoutVars>
          <dgm:bulletEnabled val="1"/>
        </dgm:presLayoutVars>
      </dgm:prSet>
      <dgm:spPr/>
    </dgm:pt>
    <dgm:pt modelId="{A9325BE7-5EDC-41FD-B56F-067856C6B0CE}" type="pres">
      <dgm:prSet presAssocID="{60B5D265-220B-45A9-81D3-BDA8360D008C}" presName="sibTrans" presStyleLbl="sibTrans2D1" presStyleIdx="4" presStyleCnt="8"/>
      <dgm:spPr/>
    </dgm:pt>
    <dgm:pt modelId="{A2EBC2DE-F142-47FF-8E93-A8E23BD5A8FA}" type="pres">
      <dgm:prSet presAssocID="{60B5D265-220B-45A9-81D3-BDA8360D008C}" presName="connectorText" presStyleLbl="sibTrans2D1" presStyleIdx="4" presStyleCnt="8"/>
      <dgm:spPr/>
    </dgm:pt>
    <dgm:pt modelId="{BC350E7E-DFAA-4A8B-A619-07983808006E}" type="pres">
      <dgm:prSet presAssocID="{7F57CCAC-98E9-4FE5-B094-2B877F6DA7DA}" presName="node" presStyleLbl="node1" presStyleIdx="5" presStyleCnt="9">
        <dgm:presLayoutVars>
          <dgm:bulletEnabled val="1"/>
        </dgm:presLayoutVars>
      </dgm:prSet>
      <dgm:spPr/>
    </dgm:pt>
    <dgm:pt modelId="{87A448B5-C54F-4321-A041-27DF22A4F419}" type="pres">
      <dgm:prSet presAssocID="{B792155F-FCF3-4172-98B7-588CECE49D3A}" presName="sibTrans" presStyleLbl="sibTrans2D1" presStyleIdx="5" presStyleCnt="8" custAng="0"/>
      <dgm:spPr/>
    </dgm:pt>
    <dgm:pt modelId="{266EF386-8F1A-4CAC-94AF-C30DB6C8C0ED}" type="pres">
      <dgm:prSet presAssocID="{B792155F-FCF3-4172-98B7-588CECE49D3A}" presName="connectorText" presStyleLbl="sibTrans2D1" presStyleIdx="5" presStyleCnt="8"/>
      <dgm:spPr/>
    </dgm:pt>
    <dgm:pt modelId="{2B248440-184B-41EC-98B5-B7B056F9B328}" type="pres">
      <dgm:prSet presAssocID="{0A043A45-9D55-4F9A-B615-36666DB30346}" presName="node" presStyleLbl="node1" presStyleIdx="6" presStyleCnt="9">
        <dgm:presLayoutVars>
          <dgm:bulletEnabled val="1"/>
        </dgm:presLayoutVars>
      </dgm:prSet>
      <dgm:spPr/>
    </dgm:pt>
    <dgm:pt modelId="{E5435A07-2898-422C-9DB6-A8F009CFB2B1}" type="pres">
      <dgm:prSet presAssocID="{E62C0EB1-D857-41B5-9FA9-2C22F13FD439}" presName="sibTrans" presStyleLbl="sibTrans2D1" presStyleIdx="6" presStyleCnt="8" custAng="0" custScaleX="255657" custScaleY="330164" custLinFactX="100000" custLinFactY="108488" custLinFactNeighborX="126134" custLinFactNeighborY="200000"/>
      <dgm:spPr>
        <a:prstGeom prst="bentArrow">
          <a:avLst/>
        </a:prstGeom>
      </dgm:spPr>
    </dgm:pt>
    <dgm:pt modelId="{93EE360F-E06F-4FB2-A211-0260A1AA2CA1}" type="pres">
      <dgm:prSet presAssocID="{E62C0EB1-D857-41B5-9FA9-2C22F13FD439}" presName="connectorText" presStyleLbl="sibTrans2D1" presStyleIdx="6" presStyleCnt="8"/>
      <dgm:spPr/>
    </dgm:pt>
    <dgm:pt modelId="{27B20FEA-7123-4708-B70E-6DD88C28B946}" type="pres">
      <dgm:prSet presAssocID="{9A7293B3-513E-457F-BB9D-B4FC11C4B214}" presName="node" presStyleLbl="node1" presStyleIdx="7" presStyleCnt="9">
        <dgm:presLayoutVars>
          <dgm:bulletEnabled val="1"/>
        </dgm:presLayoutVars>
      </dgm:prSet>
      <dgm:spPr/>
    </dgm:pt>
    <dgm:pt modelId="{AC8CA920-4F28-4F07-B3B3-FE36F09ED827}" type="pres">
      <dgm:prSet presAssocID="{4D4B621C-1E0F-4733-9D14-2B8F3B337913}" presName="sibTrans" presStyleLbl="sibTrans2D1" presStyleIdx="7" presStyleCnt="8"/>
      <dgm:spPr/>
    </dgm:pt>
    <dgm:pt modelId="{B5427E98-3590-41A0-81A5-D1A4F3F23817}" type="pres">
      <dgm:prSet presAssocID="{4D4B621C-1E0F-4733-9D14-2B8F3B337913}" presName="connectorText" presStyleLbl="sibTrans2D1" presStyleIdx="7" presStyleCnt="8"/>
      <dgm:spPr/>
    </dgm:pt>
    <dgm:pt modelId="{7117E630-311D-4158-BB76-A9F9A9F74BBB}" type="pres">
      <dgm:prSet presAssocID="{30A78097-289D-429B-8C3F-47E7286FD6B6}" presName="node" presStyleLbl="node1" presStyleIdx="8" presStyleCnt="9">
        <dgm:presLayoutVars>
          <dgm:bulletEnabled val="1"/>
        </dgm:presLayoutVars>
      </dgm:prSet>
      <dgm:spPr/>
    </dgm:pt>
  </dgm:ptLst>
  <dgm:cxnLst>
    <dgm:cxn modelId="{5EC64905-CEC5-43CA-9E22-27BF7CC8BDCA}" type="presOf" srcId="{0A043A45-9D55-4F9A-B615-36666DB30346}" destId="{2B248440-184B-41EC-98B5-B7B056F9B328}" srcOrd="0" destOrd="0" presId="urn:microsoft.com/office/officeart/2005/8/layout/process5"/>
    <dgm:cxn modelId="{FAE9360A-ED93-47B6-89E6-A2030A5CAAC2}" type="presOf" srcId="{E62C0EB1-D857-41B5-9FA9-2C22F13FD439}" destId="{93EE360F-E06F-4FB2-A211-0260A1AA2CA1}" srcOrd="1" destOrd="0" presId="urn:microsoft.com/office/officeart/2005/8/layout/process5"/>
    <dgm:cxn modelId="{77DF5512-9664-4635-B36E-AF6FE16A7366}" type="presOf" srcId="{E62C0EB1-D857-41B5-9FA9-2C22F13FD439}" destId="{E5435A07-2898-422C-9DB6-A8F009CFB2B1}" srcOrd="0" destOrd="0" presId="urn:microsoft.com/office/officeart/2005/8/layout/process5"/>
    <dgm:cxn modelId="{2D265712-0901-4FE8-9F4A-0789B393ABDF}" type="presOf" srcId="{3B6A0089-094D-4792-B024-7C3FB8C3D3F4}" destId="{868D96A9-279F-424E-8C78-24F041435ECB}" srcOrd="0" destOrd="0" presId="urn:microsoft.com/office/officeart/2005/8/layout/process5"/>
    <dgm:cxn modelId="{B0F5191B-1F5A-4FBA-BBFD-2A29B57F4ED1}" type="presOf" srcId="{AC6F51E7-BE6E-4E30-8FFB-6B328B733CAF}" destId="{0BCA365A-EDD2-4831-A3FF-93E289A22FD6}" srcOrd="1" destOrd="0" presId="urn:microsoft.com/office/officeart/2005/8/layout/process5"/>
    <dgm:cxn modelId="{2039BA25-EBC8-4D49-BFEC-324C20215265}" type="presOf" srcId="{13158BA2-FCA7-4445-8240-7A038CFFDE95}" destId="{1F39E414-BD01-4275-BD84-A4FABCDD1A26}" srcOrd="0" destOrd="0" presId="urn:microsoft.com/office/officeart/2005/8/layout/process5"/>
    <dgm:cxn modelId="{78D25D27-AB62-49EF-9047-2ABDF671531C}" srcId="{AB1C4EBD-A699-46B9-A028-80B34CEE1D12}" destId="{13158BA2-FCA7-4445-8240-7A038CFFDE95}" srcOrd="2" destOrd="0" parTransId="{DF4CB582-7481-49C2-84D8-2EBA1E1F8B4A}" sibTransId="{D27727D9-40C8-47F6-8961-88D7F0190163}"/>
    <dgm:cxn modelId="{7A5D1637-D74B-4386-9F51-D635BDABAA52}" type="presOf" srcId="{E7997B1F-970B-4286-865C-223B7BECC4DD}" destId="{F0B7117A-5111-46E0-BEA5-F1124AB29752}" srcOrd="0" destOrd="0" presId="urn:microsoft.com/office/officeart/2005/8/layout/process5"/>
    <dgm:cxn modelId="{C892B937-951F-42FB-92C2-111F1AB0C684}" type="presOf" srcId="{E7997B1F-970B-4286-865C-223B7BECC4DD}" destId="{9317A6AE-FE16-4259-A9CB-0A73F50E15D7}" srcOrd="1" destOrd="0" presId="urn:microsoft.com/office/officeart/2005/8/layout/process5"/>
    <dgm:cxn modelId="{259CC661-D3D7-45BF-9860-AEA51530DCF3}" srcId="{AB1C4EBD-A699-46B9-A028-80B34CEE1D12}" destId="{7F57CCAC-98E9-4FE5-B094-2B877F6DA7DA}" srcOrd="5" destOrd="0" parTransId="{8CD8EBD3-E246-42DB-852D-FE8B714961D9}" sibTransId="{B792155F-FCF3-4172-98B7-588CECE49D3A}"/>
    <dgm:cxn modelId="{0FE3F561-BE01-4A97-ABFC-6682BAB89009}" type="presOf" srcId="{4D4B621C-1E0F-4733-9D14-2B8F3B337913}" destId="{B5427E98-3590-41A0-81A5-D1A4F3F23817}" srcOrd="1" destOrd="0" presId="urn:microsoft.com/office/officeart/2005/8/layout/process5"/>
    <dgm:cxn modelId="{198ACC63-17BE-445E-9866-72993BCD1B90}" type="presOf" srcId="{4D4B621C-1E0F-4733-9D14-2B8F3B337913}" destId="{AC8CA920-4F28-4F07-B3B3-FE36F09ED827}" srcOrd="0" destOrd="0" presId="urn:microsoft.com/office/officeart/2005/8/layout/process5"/>
    <dgm:cxn modelId="{78942A67-745B-425C-A7C1-1872E462C38F}" type="presOf" srcId="{9956FA2E-414E-4F09-B57F-071AE41C472E}" destId="{E33F93A0-8AE8-46E0-A445-76E8912FAFCF}" srcOrd="1" destOrd="0" presId="urn:microsoft.com/office/officeart/2005/8/layout/process5"/>
    <dgm:cxn modelId="{2873B069-BDA5-4DD1-B83C-0E60D012AE6B}" type="presOf" srcId="{D27727D9-40C8-47F6-8961-88D7F0190163}" destId="{B03DC2CD-297D-4377-8905-ABE6025C2C91}" srcOrd="0" destOrd="0" presId="urn:microsoft.com/office/officeart/2005/8/layout/process5"/>
    <dgm:cxn modelId="{8DF14F6F-0BF2-4F02-A901-8A15B507A4E5}" type="presOf" srcId="{60B5D265-220B-45A9-81D3-BDA8360D008C}" destId="{A2EBC2DE-F142-47FF-8E93-A8E23BD5A8FA}" srcOrd="1" destOrd="0" presId="urn:microsoft.com/office/officeart/2005/8/layout/process5"/>
    <dgm:cxn modelId="{86DF9550-D45A-469E-9B41-80C4E9B35270}" srcId="{AB1C4EBD-A699-46B9-A028-80B34CEE1D12}" destId="{1627A3F4-6813-4C58-B9B3-7CAA548DF778}" srcOrd="1" destOrd="0" parTransId="{6825A115-AAAD-4C9C-AE0D-B162E494BDBB}" sibTransId="{E7997B1F-970B-4286-865C-223B7BECC4DD}"/>
    <dgm:cxn modelId="{8DCEF250-F434-4D7A-8FF2-52817E7BF99C}" type="presOf" srcId="{60B5D265-220B-45A9-81D3-BDA8360D008C}" destId="{A9325BE7-5EDC-41FD-B56F-067856C6B0CE}" srcOrd="0" destOrd="0" presId="urn:microsoft.com/office/officeart/2005/8/layout/process5"/>
    <dgm:cxn modelId="{31E0D176-2142-428C-9E4D-74503F0BAAF8}" type="presOf" srcId="{B792155F-FCF3-4172-98B7-588CECE49D3A}" destId="{87A448B5-C54F-4321-A041-27DF22A4F419}" srcOrd="0" destOrd="0" presId="urn:microsoft.com/office/officeart/2005/8/layout/process5"/>
    <dgm:cxn modelId="{B99B4157-F250-4AD6-8EF8-14C05111B320}" srcId="{AB1C4EBD-A699-46B9-A028-80B34CEE1D12}" destId="{0A043A45-9D55-4F9A-B615-36666DB30346}" srcOrd="6" destOrd="0" parTransId="{F69152F0-3196-4F4A-8EA3-5E21CE6FB3E1}" sibTransId="{E62C0EB1-D857-41B5-9FA9-2C22F13FD439}"/>
    <dgm:cxn modelId="{E0F8D57A-FCCF-4600-941A-A9648F994EFA}" type="presOf" srcId="{7F57CCAC-98E9-4FE5-B094-2B877F6DA7DA}" destId="{BC350E7E-DFAA-4A8B-A619-07983808006E}" srcOrd="0" destOrd="0" presId="urn:microsoft.com/office/officeart/2005/8/layout/process5"/>
    <dgm:cxn modelId="{075E3786-9FA1-4DC7-B817-C74F97C27AB8}" srcId="{AB1C4EBD-A699-46B9-A028-80B34CEE1D12}" destId="{3B6A0089-094D-4792-B024-7C3FB8C3D3F4}" srcOrd="3" destOrd="0" parTransId="{415FC83A-75B0-4F15-8638-D9C9B05AA445}" sibTransId="{AC6F51E7-BE6E-4E30-8FFB-6B328B733CAF}"/>
    <dgm:cxn modelId="{3DFAD2A3-0F3E-4717-84D8-A3D8A0675C4E}" srcId="{AB1C4EBD-A699-46B9-A028-80B34CEE1D12}" destId="{9A7293B3-513E-457F-BB9D-B4FC11C4B214}" srcOrd="7" destOrd="0" parTransId="{AAAEE697-70B2-43EA-B441-5E80E52685A0}" sibTransId="{4D4B621C-1E0F-4733-9D14-2B8F3B337913}"/>
    <dgm:cxn modelId="{158C85A4-3F0F-45A4-8081-2E171B2BAB70}" type="presOf" srcId="{AC6F51E7-BE6E-4E30-8FFB-6B328B733CAF}" destId="{24D0BE77-55AF-49B5-9224-233833E1A5E6}" srcOrd="0" destOrd="0" presId="urn:microsoft.com/office/officeart/2005/8/layout/process5"/>
    <dgm:cxn modelId="{DFD8BAA7-70B5-4820-ADFA-3D70B3B90E95}" type="presOf" srcId="{1627A3F4-6813-4C58-B9B3-7CAA548DF778}" destId="{7FF06520-CE74-497E-8A03-3774000677B9}" srcOrd="0" destOrd="0" presId="urn:microsoft.com/office/officeart/2005/8/layout/process5"/>
    <dgm:cxn modelId="{1F0403AD-6B1D-473C-AF5F-DC684D9171EB}" type="presOf" srcId="{D27727D9-40C8-47F6-8961-88D7F0190163}" destId="{C01CCAE7-523E-493E-B8D6-17F504199D95}" srcOrd="1" destOrd="0" presId="urn:microsoft.com/office/officeart/2005/8/layout/process5"/>
    <dgm:cxn modelId="{7FAA78B4-8D46-4069-826E-88F3D18CCF86}" srcId="{AB1C4EBD-A699-46B9-A028-80B34CEE1D12}" destId="{30A78097-289D-429B-8C3F-47E7286FD6B6}" srcOrd="8" destOrd="0" parTransId="{8347DB63-2A7C-4CBF-BE8A-C4E92F179534}" sibTransId="{FA74CEA5-58EC-499C-832D-96941EA82ED5}"/>
    <dgm:cxn modelId="{2F101EB9-9AA7-48F9-9A0D-1C74F9154D84}" type="presOf" srcId="{E502BEB8-A85E-4336-8218-9604886AB6D1}" destId="{21709C10-3CEC-4C75-B848-19F6F79154F5}" srcOrd="0" destOrd="0" presId="urn:microsoft.com/office/officeart/2005/8/layout/process5"/>
    <dgm:cxn modelId="{BB545BBD-56E2-4FAC-92C1-764A77267BBF}" type="presOf" srcId="{0241AB8D-24AD-4C2A-940A-0DA37D40B6C2}" destId="{317B7D5E-D65A-4DD5-B7B3-BE17EDFBE2EC}" srcOrd="0" destOrd="0" presId="urn:microsoft.com/office/officeart/2005/8/layout/process5"/>
    <dgm:cxn modelId="{3C4A08C0-769E-41B4-91FD-8593CCF1166A}" type="presOf" srcId="{30A78097-289D-429B-8C3F-47E7286FD6B6}" destId="{7117E630-311D-4158-BB76-A9F9A9F74BBB}" srcOrd="0" destOrd="0" presId="urn:microsoft.com/office/officeart/2005/8/layout/process5"/>
    <dgm:cxn modelId="{E5850DC9-3CBA-40D4-879E-CE4154BC2B6F}" type="presOf" srcId="{AB1C4EBD-A699-46B9-A028-80B34CEE1D12}" destId="{1965BD9F-79A0-4765-B442-BCB4D381A034}" srcOrd="0" destOrd="0" presId="urn:microsoft.com/office/officeart/2005/8/layout/process5"/>
    <dgm:cxn modelId="{7C495AD1-1B26-4D31-BAB7-9E1E3A6A6E0A}" srcId="{AB1C4EBD-A699-46B9-A028-80B34CEE1D12}" destId="{E502BEB8-A85E-4336-8218-9604886AB6D1}" srcOrd="0" destOrd="0" parTransId="{18C89741-1737-4D2B-A8A3-FADC88CF0F2D}" sibTransId="{9956FA2E-414E-4F09-B57F-071AE41C472E}"/>
    <dgm:cxn modelId="{E37D6BF2-585D-41BA-85DF-8FEA582F4273}" srcId="{AB1C4EBD-A699-46B9-A028-80B34CEE1D12}" destId="{0241AB8D-24AD-4C2A-940A-0DA37D40B6C2}" srcOrd="4" destOrd="0" parTransId="{35DCCC6A-1ED7-451F-A3DD-FB637482FAE7}" sibTransId="{60B5D265-220B-45A9-81D3-BDA8360D008C}"/>
    <dgm:cxn modelId="{A0F77BF2-7214-4D54-A802-F23E2090F7C0}" type="presOf" srcId="{9A7293B3-513E-457F-BB9D-B4FC11C4B214}" destId="{27B20FEA-7123-4708-B70E-6DD88C28B946}" srcOrd="0" destOrd="0" presId="urn:microsoft.com/office/officeart/2005/8/layout/process5"/>
    <dgm:cxn modelId="{2577D3FD-A2A9-4354-AFE0-A8934B2A006C}" type="presOf" srcId="{B792155F-FCF3-4172-98B7-588CECE49D3A}" destId="{266EF386-8F1A-4CAC-94AF-C30DB6C8C0ED}" srcOrd="1" destOrd="0" presId="urn:microsoft.com/office/officeart/2005/8/layout/process5"/>
    <dgm:cxn modelId="{00EE95FE-4FCD-4AE5-9ED9-5EE3F3EF5EF0}" type="presOf" srcId="{9956FA2E-414E-4F09-B57F-071AE41C472E}" destId="{77084E4F-6CBF-4588-853B-347F031D046C}" srcOrd="0" destOrd="0" presId="urn:microsoft.com/office/officeart/2005/8/layout/process5"/>
    <dgm:cxn modelId="{5BBFFD6E-7C4B-4F90-A7B8-30B6E4ECA657}" type="presParOf" srcId="{1965BD9F-79A0-4765-B442-BCB4D381A034}" destId="{21709C10-3CEC-4C75-B848-19F6F79154F5}" srcOrd="0" destOrd="0" presId="urn:microsoft.com/office/officeart/2005/8/layout/process5"/>
    <dgm:cxn modelId="{EFFA88E4-336A-4233-82E8-ED424B189644}" type="presParOf" srcId="{1965BD9F-79A0-4765-B442-BCB4D381A034}" destId="{77084E4F-6CBF-4588-853B-347F031D046C}" srcOrd="1" destOrd="0" presId="urn:microsoft.com/office/officeart/2005/8/layout/process5"/>
    <dgm:cxn modelId="{73DC6779-5F96-4EB8-A05E-D94F03F8FEBB}" type="presParOf" srcId="{77084E4F-6CBF-4588-853B-347F031D046C}" destId="{E33F93A0-8AE8-46E0-A445-76E8912FAFCF}" srcOrd="0" destOrd="0" presId="urn:microsoft.com/office/officeart/2005/8/layout/process5"/>
    <dgm:cxn modelId="{E01F5FA8-F8FA-45AB-8C54-D2773646C906}" type="presParOf" srcId="{1965BD9F-79A0-4765-B442-BCB4D381A034}" destId="{7FF06520-CE74-497E-8A03-3774000677B9}" srcOrd="2" destOrd="0" presId="urn:microsoft.com/office/officeart/2005/8/layout/process5"/>
    <dgm:cxn modelId="{D2B82D3D-860F-4886-B302-66955F7770ED}" type="presParOf" srcId="{1965BD9F-79A0-4765-B442-BCB4D381A034}" destId="{F0B7117A-5111-46E0-BEA5-F1124AB29752}" srcOrd="3" destOrd="0" presId="urn:microsoft.com/office/officeart/2005/8/layout/process5"/>
    <dgm:cxn modelId="{7E521CC6-9144-4AA7-985F-5F40970D6055}" type="presParOf" srcId="{F0B7117A-5111-46E0-BEA5-F1124AB29752}" destId="{9317A6AE-FE16-4259-A9CB-0A73F50E15D7}" srcOrd="0" destOrd="0" presId="urn:microsoft.com/office/officeart/2005/8/layout/process5"/>
    <dgm:cxn modelId="{8815682C-4F12-4029-B2E0-9FF4EEF00A14}" type="presParOf" srcId="{1965BD9F-79A0-4765-B442-BCB4D381A034}" destId="{1F39E414-BD01-4275-BD84-A4FABCDD1A26}" srcOrd="4" destOrd="0" presId="urn:microsoft.com/office/officeart/2005/8/layout/process5"/>
    <dgm:cxn modelId="{5C4E451A-9321-4F52-898F-F34599C4FC03}" type="presParOf" srcId="{1965BD9F-79A0-4765-B442-BCB4D381A034}" destId="{B03DC2CD-297D-4377-8905-ABE6025C2C91}" srcOrd="5" destOrd="0" presId="urn:microsoft.com/office/officeart/2005/8/layout/process5"/>
    <dgm:cxn modelId="{8946B88F-3F45-4475-9849-036F4FEDC645}" type="presParOf" srcId="{B03DC2CD-297D-4377-8905-ABE6025C2C91}" destId="{C01CCAE7-523E-493E-B8D6-17F504199D95}" srcOrd="0" destOrd="0" presId="urn:microsoft.com/office/officeart/2005/8/layout/process5"/>
    <dgm:cxn modelId="{623873C9-AD3A-4522-8B50-BC8E5FC61BED}" type="presParOf" srcId="{1965BD9F-79A0-4765-B442-BCB4D381A034}" destId="{868D96A9-279F-424E-8C78-24F041435ECB}" srcOrd="6" destOrd="0" presId="urn:microsoft.com/office/officeart/2005/8/layout/process5"/>
    <dgm:cxn modelId="{87064B67-B36F-4E8E-B1C9-8B2CED868B86}" type="presParOf" srcId="{1965BD9F-79A0-4765-B442-BCB4D381A034}" destId="{24D0BE77-55AF-49B5-9224-233833E1A5E6}" srcOrd="7" destOrd="0" presId="urn:microsoft.com/office/officeart/2005/8/layout/process5"/>
    <dgm:cxn modelId="{51F7B33A-5DE2-44BA-8A0B-67A7257DECCF}" type="presParOf" srcId="{24D0BE77-55AF-49B5-9224-233833E1A5E6}" destId="{0BCA365A-EDD2-4831-A3FF-93E289A22FD6}" srcOrd="0" destOrd="0" presId="urn:microsoft.com/office/officeart/2005/8/layout/process5"/>
    <dgm:cxn modelId="{00E64B28-9272-40FF-A958-5E5024181414}" type="presParOf" srcId="{1965BD9F-79A0-4765-B442-BCB4D381A034}" destId="{317B7D5E-D65A-4DD5-B7B3-BE17EDFBE2EC}" srcOrd="8" destOrd="0" presId="urn:microsoft.com/office/officeart/2005/8/layout/process5"/>
    <dgm:cxn modelId="{0390C4CE-DFE6-4AC7-AFF7-7C0AB0176A51}" type="presParOf" srcId="{1965BD9F-79A0-4765-B442-BCB4D381A034}" destId="{A9325BE7-5EDC-41FD-B56F-067856C6B0CE}" srcOrd="9" destOrd="0" presId="urn:microsoft.com/office/officeart/2005/8/layout/process5"/>
    <dgm:cxn modelId="{61527903-C5DC-4FB1-95F9-37C418DF32AE}" type="presParOf" srcId="{A9325BE7-5EDC-41FD-B56F-067856C6B0CE}" destId="{A2EBC2DE-F142-47FF-8E93-A8E23BD5A8FA}" srcOrd="0" destOrd="0" presId="urn:microsoft.com/office/officeart/2005/8/layout/process5"/>
    <dgm:cxn modelId="{155AB1E7-98DA-4B7A-B59C-7AC6936266DB}" type="presParOf" srcId="{1965BD9F-79A0-4765-B442-BCB4D381A034}" destId="{BC350E7E-DFAA-4A8B-A619-07983808006E}" srcOrd="10" destOrd="0" presId="urn:microsoft.com/office/officeart/2005/8/layout/process5"/>
    <dgm:cxn modelId="{30C15BAA-45D9-436B-8A78-2473E129CF16}" type="presParOf" srcId="{1965BD9F-79A0-4765-B442-BCB4D381A034}" destId="{87A448B5-C54F-4321-A041-27DF22A4F419}" srcOrd="11" destOrd="0" presId="urn:microsoft.com/office/officeart/2005/8/layout/process5"/>
    <dgm:cxn modelId="{0BB14E0F-07DC-4B42-AA43-7A9B9A3A492E}" type="presParOf" srcId="{87A448B5-C54F-4321-A041-27DF22A4F419}" destId="{266EF386-8F1A-4CAC-94AF-C30DB6C8C0ED}" srcOrd="0" destOrd="0" presId="urn:microsoft.com/office/officeart/2005/8/layout/process5"/>
    <dgm:cxn modelId="{A1DD57EB-9B24-4075-AFA1-720F98C1365D}" type="presParOf" srcId="{1965BD9F-79A0-4765-B442-BCB4D381A034}" destId="{2B248440-184B-41EC-98B5-B7B056F9B328}" srcOrd="12" destOrd="0" presId="urn:microsoft.com/office/officeart/2005/8/layout/process5"/>
    <dgm:cxn modelId="{B3C9916D-A23F-40CF-B6EF-422113560A8E}" type="presParOf" srcId="{1965BD9F-79A0-4765-B442-BCB4D381A034}" destId="{E5435A07-2898-422C-9DB6-A8F009CFB2B1}" srcOrd="13" destOrd="0" presId="urn:microsoft.com/office/officeart/2005/8/layout/process5"/>
    <dgm:cxn modelId="{0DAC77E2-A0A7-4545-B573-917E827CE222}" type="presParOf" srcId="{E5435A07-2898-422C-9DB6-A8F009CFB2B1}" destId="{93EE360F-E06F-4FB2-A211-0260A1AA2CA1}" srcOrd="0" destOrd="0" presId="urn:microsoft.com/office/officeart/2005/8/layout/process5"/>
    <dgm:cxn modelId="{28F2D860-11F8-41F1-B778-71B4409889FA}" type="presParOf" srcId="{1965BD9F-79A0-4765-B442-BCB4D381A034}" destId="{27B20FEA-7123-4708-B70E-6DD88C28B946}" srcOrd="14" destOrd="0" presId="urn:microsoft.com/office/officeart/2005/8/layout/process5"/>
    <dgm:cxn modelId="{825CFACA-3FF4-4BF6-A067-93B6A08EF01D}" type="presParOf" srcId="{1965BD9F-79A0-4765-B442-BCB4D381A034}" destId="{AC8CA920-4F28-4F07-B3B3-FE36F09ED827}" srcOrd="15" destOrd="0" presId="urn:microsoft.com/office/officeart/2005/8/layout/process5"/>
    <dgm:cxn modelId="{D81C6209-F765-4EC9-9D69-774B7C8CF042}" type="presParOf" srcId="{AC8CA920-4F28-4F07-B3B3-FE36F09ED827}" destId="{B5427E98-3590-41A0-81A5-D1A4F3F23817}" srcOrd="0" destOrd="0" presId="urn:microsoft.com/office/officeart/2005/8/layout/process5"/>
    <dgm:cxn modelId="{89BC407C-A03A-478E-A0DF-DB136378CC05}" type="presParOf" srcId="{1965BD9F-79A0-4765-B442-BCB4D381A034}" destId="{7117E630-311D-4158-BB76-A9F9A9F74BBB}"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09C10-3CEC-4C75-B848-19F6F79154F5}">
      <dsp:nvSpPr>
        <dsp:cNvPr id="0" name=""/>
        <dsp:cNvSpPr/>
      </dsp:nvSpPr>
      <dsp:spPr>
        <a:xfrm>
          <a:off x="1008841" y="389"/>
          <a:ext cx="1653753" cy="9922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rgbClr val="1D1C1D"/>
              </a:solidFill>
              <a:effectLst/>
            </a:rPr>
            <a:t>Data Acquisition</a:t>
          </a:r>
          <a:endParaRPr lang="en-IN" sz="1600" b="1" kern="1200" dirty="0"/>
        </a:p>
      </dsp:txBody>
      <dsp:txXfrm>
        <a:off x="1037903" y="29451"/>
        <a:ext cx="1595629" cy="934127"/>
      </dsp:txXfrm>
    </dsp:sp>
    <dsp:sp modelId="{77084E4F-6CBF-4588-853B-347F031D046C}">
      <dsp:nvSpPr>
        <dsp:cNvPr id="0" name=""/>
        <dsp:cNvSpPr/>
      </dsp:nvSpPr>
      <dsp:spPr>
        <a:xfrm rot="21599425">
          <a:off x="2808124" y="291258"/>
          <a:ext cx="350595"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808124" y="373293"/>
        <a:ext cx="245417" cy="246078"/>
      </dsp:txXfrm>
    </dsp:sp>
    <dsp:sp modelId="{7FF06520-CE74-497E-8A03-3774000677B9}">
      <dsp:nvSpPr>
        <dsp:cNvPr id="0" name=""/>
        <dsp:cNvSpPr/>
      </dsp:nvSpPr>
      <dsp:spPr>
        <a:xfrm>
          <a:off x="3324095" y="2"/>
          <a:ext cx="1653753" cy="992251"/>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latin typeface="+mn-lt"/>
            </a:rPr>
            <a:t>Data Management/ Engineering</a:t>
          </a:r>
          <a:endParaRPr lang="en-IN" sz="1600" b="1" kern="1200" dirty="0">
            <a:latin typeface="+mn-lt"/>
          </a:endParaRPr>
        </a:p>
      </dsp:txBody>
      <dsp:txXfrm>
        <a:off x="3353157" y="29064"/>
        <a:ext cx="1595629" cy="934127"/>
      </dsp:txXfrm>
    </dsp:sp>
    <dsp:sp modelId="{F0B7117A-5111-46E0-BEA5-F1124AB29752}">
      <dsp:nvSpPr>
        <dsp:cNvPr id="0" name=""/>
        <dsp:cNvSpPr/>
      </dsp:nvSpPr>
      <dsp:spPr>
        <a:xfrm>
          <a:off x="5120814" y="291063"/>
          <a:ext cx="344416"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20814" y="373089"/>
        <a:ext cx="241091" cy="246078"/>
      </dsp:txXfrm>
    </dsp:sp>
    <dsp:sp modelId="{1F39E414-BD01-4275-BD84-A4FABCDD1A26}">
      <dsp:nvSpPr>
        <dsp:cNvPr id="0" name=""/>
        <dsp:cNvSpPr/>
      </dsp:nvSpPr>
      <dsp:spPr>
        <a:xfrm>
          <a:off x="5627691" y="2"/>
          <a:ext cx="1653753" cy="992251"/>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mn-lt"/>
            </a:rPr>
            <a:t>Data</a:t>
          </a:r>
          <a:r>
            <a:rPr lang="en-US" sz="1600" b="1" kern="1200" baseline="0" dirty="0">
              <a:solidFill>
                <a:schemeClr val="tx1"/>
              </a:solidFill>
              <a:latin typeface="+mn-lt"/>
            </a:rPr>
            <a:t> pre-processing</a:t>
          </a:r>
          <a:endParaRPr lang="en-IN" sz="1600" b="1" kern="1200" dirty="0">
            <a:solidFill>
              <a:schemeClr val="tx1"/>
            </a:solidFill>
            <a:latin typeface="+mn-lt"/>
          </a:endParaRPr>
        </a:p>
      </dsp:txBody>
      <dsp:txXfrm>
        <a:off x="5656753" y="29064"/>
        <a:ext cx="1595629" cy="934127"/>
      </dsp:txXfrm>
    </dsp:sp>
    <dsp:sp modelId="{B03DC2CD-297D-4377-8905-ABE6025C2C91}">
      <dsp:nvSpPr>
        <dsp:cNvPr id="0" name=""/>
        <dsp:cNvSpPr/>
      </dsp:nvSpPr>
      <dsp:spPr>
        <a:xfrm rot="572">
          <a:off x="7429539" y="291255"/>
          <a:ext cx="356774"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7429539" y="373272"/>
        <a:ext cx="249742" cy="246078"/>
      </dsp:txXfrm>
    </dsp:sp>
    <dsp:sp modelId="{868D96A9-279F-424E-8C78-24F041435ECB}">
      <dsp:nvSpPr>
        <dsp:cNvPr id="0" name=""/>
        <dsp:cNvSpPr/>
      </dsp:nvSpPr>
      <dsp:spPr>
        <a:xfrm>
          <a:off x="7954604" y="389"/>
          <a:ext cx="1653753" cy="992251"/>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mn-lt"/>
            </a:rPr>
            <a:t>AIQ Management</a:t>
          </a:r>
          <a:endParaRPr lang="en-IN" sz="1600" b="1" kern="1200" dirty="0">
            <a:solidFill>
              <a:schemeClr val="tx1"/>
            </a:solidFill>
            <a:latin typeface="+mn-lt"/>
          </a:endParaRPr>
        </a:p>
      </dsp:txBody>
      <dsp:txXfrm>
        <a:off x="7983666" y="29451"/>
        <a:ext cx="1595629" cy="934127"/>
      </dsp:txXfrm>
    </dsp:sp>
    <dsp:sp modelId="{24D0BE77-55AF-49B5-9224-233833E1A5E6}">
      <dsp:nvSpPr>
        <dsp:cNvPr id="0" name=""/>
        <dsp:cNvSpPr/>
      </dsp:nvSpPr>
      <dsp:spPr>
        <a:xfrm rot="5321908">
          <a:off x="8624699" y="1108404"/>
          <a:ext cx="350686"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8675808" y="1138140"/>
        <a:ext cx="246078" cy="245480"/>
      </dsp:txXfrm>
    </dsp:sp>
    <dsp:sp modelId="{317B7D5E-D65A-4DD5-B7B3-BE17EDFBE2EC}">
      <dsp:nvSpPr>
        <dsp:cNvPr id="0" name=""/>
        <dsp:cNvSpPr/>
      </dsp:nvSpPr>
      <dsp:spPr>
        <a:xfrm>
          <a:off x="7992177" y="1654143"/>
          <a:ext cx="1653753" cy="992251"/>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mn-lt"/>
            </a:rPr>
            <a:t>Downloading labelled data</a:t>
          </a:r>
          <a:endParaRPr lang="en-IN" sz="1600" b="1" kern="1200" dirty="0">
            <a:solidFill>
              <a:schemeClr val="tx1"/>
            </a:solidFill>
            <a:latin typeface="+mn-lt"/>
          </a:endParaRPr>
        </a:p>
      </dsp:txBody>
      <dsp:txXfrm>
        <a:off x="8021239" y="1683205"/>
        <a:ext cx="1595629" cy="934127"/>
      </dsp:txXfrm>
    </dsp:sp>
    <dsp:sp modelId="{A9325BE7-5EDC-41FD-B56F-067856C6B0CE}">
      <dsp:nvSpPr>
        <dsp:cNvPr id="0" name=""/>
        <dsp:cNvSpPr/>
      </dsp:nvSpPr>
      <dsp:spPr>
        <a:xfrm rot="10800000">
          <a:off x="7467871" y="1945203"/>
          <a:ext cx="370509"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10800000">
        <a:off x="7579024" y="2027229"/>
        <a:ext cx="259356" cy="246078"/>
      </dsp:txXfrm>
    </dsp:sp>
    <dsp:sp modelId="{BC350E7E-DFAA-4A8B-A619-07983808006E}">
      <dsp:nvSpPr>
        <dsp:cNvPr id="0" name=""/>
        <dsp:cNvSpPr/>
      </dsp:nvSpPr>
      <dsp:spPr>
        <a:xfrm>
          <a:off x="5639350" y="1654143"/>
          <a:ext cx="1653753" cy="992251"/>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mn-lt"/>
            </a:rPr>
            <a:t>Data Post Processing</a:t>
          </a:r>
          <a:endParaRPr lang="en-IN" sz="1600" b="1" kern="1200" dirty="0">
            <a:solidFill>
              <a:schemeClr val="tx1"/>
            </a:solidFill>
            <a:latin typeface="+mn-lt"/>
          </a:endParaRPr>
        </a:p>
      </dsp:txBody>
      <dsp:txXfrm>
        <a:off x="5668412" y="1683205"/>
        <a:ext cx="1595629" cy="934127"/>
      </dsp:txXfrm>
    </dsp:sp>
    <dsp:sp modelId="{87A448B5-C54F-4321-A041-27DF22A4F419}">
      <dsp:nvSpPr>
        <dsp:cNvPr id="0" name=""/>
        <dsp:cNvSpPr/>
      </dsp:nvSpPr>
      <dsp:spPr>
        <a:xfrm rot="10800000">
          <a:off x="5143224" y="1945203"/>
          <a:ext cx="350595"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10800000">
        <a:off x="5248402" y="2027229"/>
        <a:ext cx="245417" cy="246078"/>
      </dsp:txXfrm>
    </dsp:sp>
    <dsp:sp modelId="{2B248440-184B-41EC-98B5-B7B056F9B328}">
      <dsp:nvSpPr>
        <dsp:cNvPr id="0" name=""/>
        <dsp:cNvSpPr/>
      </dsp:nvSpPr>
      <dsp:spPr>
        <a:xfrm>
          <a:off x="3324095" y="1654143"/>
          <a:ext cx="1653753" cy="992251"/>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mn-lt"/>
            </a:rPr>
            <a:t>Daily Queue Report Generation</a:t>
          </a:r>
          <a:endParaRPr lang="en-IN" sz="1600" b="1" kern="1200" dirty="0">
            <a:solidFill>
              <a:schemeClr val="tx1"/>
            </a:solidFill>
            <a:latin typeface="+mn-lt"/>
          </a:endParaRPr>
        </a:p>
      </dsp:txBody>
      <dsp:txXfrm>
        <a:off x="3353157" y="1683205"/>
        <a:ext cx="1595629" cy="934127"/>
      </dsp:txXfrm>
    </dsp:sp>
    <dsp:sp modelId="{E5435A07-2898-422C-9DB6-A8F009CFB2B1}">
      <dsp:nvSpPr>
        <dsp:cNvPr id="0" name=""/>
        <dsp:cNvSpPr/>
      </dsp:nvSpPr>
      <dsp:spPr>
        <a:xfrm rot="10800000">
          <a:off x="3347922" y="2738421"/>
          <a:ext cx="896322" cy="1354104"/>
        </a:xfrm>
        <a:prstGeom prst="ben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IN" sz="5500" kern="1200"/>
        </a:p>
      </dsp:txBody>
      <dsp:txXfrm rot="10800000">
        <a:off x="3616819" y="3009242"/>
        <a:ext cx="627425" cy="812462"/>
      </dsp:txXfrm>
    </dsp:sp>
    <dsp:sp modelId="{27B20FEA-7123-4708-B70E-6DD88C28B946}">
      <dsp:nvSpPr>
        <dsp:cNvPr id="0" name=""/>
        <dsp:cNvSpPr/>
      </dsp:nvSpPr>
      <dsp:spPr>
        <a:xfrm>
          <a:off x="1008841" y="1654143"/>
          <a:ext cx="1653753" cy="992251"/>
        </a:xfrm>
        <a:prstGeom prst="roundRect">
          <a:avLst>
            <a:gd name="adj" fmla="val 1000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ysClr val="windowText" lastClr="000000"/>
              </a:solidFill>
              <a:latin typeface="+mn-lt"/>
            </a:rPr>
            <a:t>ADR data shared for labelling</a:t>
          </a:r>
          <a:endParaRPr lang="en-IN" sz="1600" b="1" kern="1200" dirty="0">
            <a:latin typeface="+mn-lt"/>
          </a:endParaRPr>
        </a:p>
      </dsp:txBody>
      <dsp:txXfrm>
        <a:off x="1037903" y="1683205"/>
        <a:ext cx="1595629" cy="934127"/>
      </dsp:txXfrm>
    </dsp:sp>
    <dsp:sp modelId="{AC8CA920-4F28-4F07-B3B3-FE36F09ED827}">
      <dsp:nvSpPr>
        <dsp:cNvPr id="0" name=""/>
        <dsp:cNvSpPr/>
      </dsp:nvSpPr>
      <dsp:spPr>
        <a:xfrm rot="5400000">
          <a:off x="1660420" y="2762157"/>
          <a:ext cx="350595" cy="410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1712679" y="2791924"/>
        <a:ext cx="246078" cy="245417"/>
      </dsp:txXfrm>
    </dsp:sp>
    <dsp:sp modelId="{7117E630-311D-4158-BB76-A9F9A9F74BBB}">
      <dsp:nvSpPr>
        <dsp:cNvPr id="0" name=""/>
        <dsp:cNvSpPr/>
      </dsp:nvSpPr>
      <dsp:spPr>
        <a:xfrm>
          <a:off x="1008841" y="3307896"/>
          <a:ext cx="1653753" cy="9922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ysClr val="windowText" lastClr="000000"/>
              </a:solidFill>
              <a:latin typeface="+mn-lt"/>
            </a:rPr>
            <a:t>Data Transferred to Area-51</a:t>
          </a:r>
          <a:endParaRPr lang="en-IN" sz="1600" b="1" kern="1200" dirty="0">
            <a:latin typeface="+mn-lt"/>
          </a:endParaRPr>
        </a:p>
      </dsp:txBody>
      <dsp:txXfrm>
        <a:off x="1037903" y="3336958"/>
        <a:ext cx="1595629" cy="9341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D4FEA5-361D-9844-993B-467B53BD98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784D226-B71A-2147-88C2-02649713BB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B6B454-F6E5-A44C-8A07-940D64B669C3}" type="datetimeFigureOut">
              <a:rPr lang="en-US" smtClean="0"/>
              <a:t>8/1/2022</a:t>
            </a:fld>
            <a:endParaRPr lang="en-US"/>
          </a:p>
        </p:txBody>
      </p:sp>
      <p:sp>
        <p:nvSpPr>
          <p:cNvPr id="4" name="Footer Placeholder 3">
            <a:extLst>
              <a:ext uri="{FF2B5EF4-FFF2-40B4-BE49-F238E27FC236}">
                <a16:creationId xmlns:a16="http://schemas.microsoft.com/office/drawing/2014/main" id="{E61A926D-B1D2-EF40-A6BC-6E5DB0C734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D2C043-4E78-1A49-BF36-3FCC6AF266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05955C-D5A8-C346-A324-024C33D9A5F1}" type="slidenum">
              <a:rPr lang="en-US" smtClean="0"/>
              <a:t>‹#›</a:t>
            </a:fld>
            <a:endParaRPr lang="en-US"/>
          </a:p>
        </p:txBody>
      </p:sp>
    </p:spTree>
    <p:extLst>
      <p:ext uri="{BB962C8B-B14F-4D97-AF65-F5344CB8AC3E}">
        <p14:creationId xmlns:p14="http://schemas.microsoft.com/office/powerpoint/2010/main" val="369507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DAB31-AC5F-A54C-BE25-E2DB69C38DCF}"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C62D2-BE81-9A43-B4F3-2F01E58E9F31}" type="slidenum">
              <a:rPr lang="en-US" smtClean="0"/>
              <a:t>‹#›</a:t>
            </a:fld>
            <a:endParaRPr lang="en-US"/>
          </a:p>
        </p:txBody>
      </p:sp>
    </p:spTree>
    <p:extLst>
      <p:ext uri="{BB962C8B-B14F-4D97-AF65-F5344CB8AC3E}">
        <p14:creationId xmlns:p14="http://schemas.microsoft.com/office/powerpoint/2010/main" val="4264088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29.svg"/><Relationship Id="rId4"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emf"/><Relationship Id="rId5" Type="http://schemas.openxmlformats.org/officeDocument/2006/relationships/image" Target="../media/image9.sv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4.emf"/><Relationship Id="rId5" Type="http://schemas.openxmlformats.org/officeDocument/2006/relationships/image" Target="../media/image29.svg"/><Relationship Id="rId4"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01_Image_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3096-D4DF-A642-8E94-5D31C261F7C4}"/>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Click to edit Master title style</a:t>
            </a:r>
          </a:p>
        </p:txBody>
      </p:sp>
      <p:sp>
        <p:nvSpPr>
          <p:cNvPr id="5" name="Text Placeholder 4">
            <a:extLst>
              <a:ext uri="{FF2B5EF4-FFF2-40B4-BE49-F238E27FC236}">
                <a16:creationId xmlns:a16="http://schemas.microsoft.com/office/drawing/2014/main" id="{D4F055CB-974F-D44A-8B7D-44D6D728C741}"/>
              </a:ext>
            </a:extLst>
          </p:cNvPr>
          <p:cNvSpPr>
            <a:spLocks noGrp="1"/>
          </p:cNvSpPr>
          <p:nvPr>
            <p:ph type="body" sz="quarter" idx="10" hasCustomPrompt="1"/>
          </p:nvPr>
        </p:nvSpPr>
        <p:spPr>
          <a:xfrm>
            <a:off x="457200" y="4714875"/>
            <a:ext cx="3870960" cy="403035"/>
          </a:xfrm>
        </p:spPr>
        <p:txBody>
          <a:bodyPr/>
          <a:lstStyle>
            <a:lvl1pPr marL="0" indent="0">
              <a:buNone/>
              <a:defRPr sz="2800" b="0" i="0">
                <a:latin typeface="Arial" panose="020B0604020202020204" pitchFamily="34" charset="0"/>
                <a:cs typeface="Arial" panose="020B0604020202020204" pitchFamily="34" charset="0"/>
              </a:defRPr>
            </a:lvl1pPr>
          </a:lstStyle>
          <a:p>
            <a:r>
              <a:rPr lang="en-US" dirty="0"/>
              <a:t>Speaker Name</a:t>
            </a:r>
          </a:p>
        </p:txBody>
      </p:sp>
      <p:sp>
        <p:nvSpPr>
          <p:cNvPr id="7" name="Text Placeholder 6">
            <a:extLst>
              <a:ext uri="{FF2B5EF4-FFF2-40B4-BE49-F238E27FC236}">
                <a16:creationId xmlns:a16="http://schemas.microsoft.com/office/drawing/2014/main" id="{406CBEEB-1ACF-5343-B86B-EB59363CB4F7}"/>
              </a:ext>
            </a:extLst>
          </p:cNvPr>
          <p:cNvSpPr>
            <a:spLocks noGrp="1"/>
          </p:cNvSpPr>
          <p:nvPr>
            <p:ph type="body" sz="quarter" idx="12" hasCustomPrompt="1"/>
          </p:nvPr>
        </p:nvSpPr>
        <p:spPr>
          <a:xfrm>
            <a:off x="457200" y="5209985"/>
            <a:ext cx="387096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Title</a:t>
            </a:r>
          </a:p>
        </p:txBody>
      </p:sp>
      <p:sp>
        <p:nvSpPr>
          <p:cNvPr id="41" name="Rectangle 40">
            <a:extLst>
              <a:ext uri="{FF2B5EF4-FFF2-40B4-BE49-F238E27FC236}">
                <a16:creationId xmlns:a16="http://schemas.microsoft.com/office/drawing/2014/main" id="{86415103-559B-984A-988C-C4120FEE31EE}"/>
              </a:ext>
            </a:extLst>
          </p:cNvPr>
          <p:cNvSpPr/>
          <p:nvPr userDrawn="1"/>
        </p:nvSpPr>
        <p:spPr>
          <a:xfrm>
            <a:off x="4227970" y="1069742"/>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DF819D9C-DD50-1D4C-BCC2-8490A03FA87D}"/>
              </a:ext>
            </a:extLst>
          </p:cNvPr>
          <p:cNvSpPr/>
          <p:nvPr userDrawn="1"/>
        </p:nvSpPr>
        <p:spPr>
          <a:xfrm>
            <a:off x="7209469"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3" name="Picture 2">
            <a:extLst>
              <a:ext uri="{FF2B5EF4-FFF2-40B4-BE49-F238E27FC236}">
                <a16:creationId xmlns:a16="http://schemas.microsoft.com/office/drawing/2014/main" id="{B4BD0BAD-302B-E549-9CDD-494C5C5A31AF}"/>
              </a:ext>
            </a:extLst>
          </p:cNvPr>
          <p:cNvPicPr>
            <a:picLocks noChangeAspect="1"/>
          </p:cNvPicPr>
          <p:nvPr userDrawn="1"/>
        </p:nvPicPr>
        <p:blipFill>
          <a:blip r:embed="rId2"/>
          <a:stretch>
            <a:fillRect/>
          </a:stretch>
        </p:blipFill>
        <p:spPr>
          <a:xfrm>
            <a:off x="10744941" y="457200"/>
            <a:ext cx="1027644" cy="1006813"/>
          </a:xfrm>
          <a:prstGeom prst="rect">
            <a:avLst/>
          </a:prstGeom>
        </p:spPr>
      </p:pic>
      <p:sp>
        <p:nvSpPr>
          <p:cNvPr id="10" name="TextBox 9">
            <a:extLst>
              <a:ext uri="{FF2B5EF4-FFF2-40B4-BE49-F238E27FC236}">
                <a16:creationId xmlns:a16="http://schemas.microsoft.com/office/drawing/2014/main" id="{F11AF3CF-5ACE-E840-AA2A-735B814CB8BB}"/>
              </a:ext>
            </a:extLst>
          </p:cNvPr>
          <p:cNvSpPr txBox="1"/>
          <p:nvPr userDrawn="1"/>
        </p:nvSpPr>
        <p:spPr>
          <a:xfrm>
            <a:off x="460774" y="6417850"/>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4" name="Triangle 3">
            <a:extLst>
              <a:ext uri="{FF2B5EF4-FFF2-40B4-BE49-F238E27FC236}">
                <a16:creationId xmlns:a16="http://schemas.microsoft.com/office/drawing/2014/main" id="{BCEAA970-782C-6E4E-81F7-BD03605156A4}"/>
              </a:ext>
            </a:extLst>
          </p:cNvPr>
          <p:cNvSpPr/>
          <p:nvPr userDrawn="1"/>
        </p:nvSpPr>
        <p:spPr>
          <a:xfrm>
            <a:off x="3587931" y="69669"/>
            <a:ext cx="8665030" cy="6714308"/>
          </a:xfrm>
          <a:custGeom>
            <a:avLst/>
            <a:gdLst>
              <a:gd name="connsiteX0" fmla="*/ 0 w 6296298"/>
              <a:gd name="connsiteY0" fmla="*/ 6714308 h 6714308"/>
              <a:gd name="connsiteX1" fmla="*/ 3148149 w 6296298"/>
              <a:gd name="connsiteY1" fmla="*/ 0 h 6714308"/>
              <a:gd name="connsiteX2" fmla="*/ 6296298 w 6296298"/>
              <a:gd name="connsiteY2" fmla="*/ 6714308 h 6714308"/>
              <a:gd name="connsiteX3" fmla="*/ 0 w 6296298"/>
              <a:gd name="connsiteY3" fmla="*/ 6714308 h 6714308"/>
              <a:gd name="connsiteX0" fmla="*/ 0 w 8665030"/>
              <a:gd name="connsiteY0" fmla="*/ 6714308 h 6714308"/>
              <a:gd name="connsiteX1" fmla="*/ 3148149 w 8665030"/>
              <a:gd name="connsiteY1" fmla="*/ 0 h 6714308"/>
              <a:gd name="connsiteX2" fmla="*/ 8665030 w 8665030"/>
              <a:gd name="connsiteY2" fmla="*/ 3570514 h 6714308"/>
              <a:gd name="connsiteX3" fmla="*/ 0 w 8665030"/>
              <a:gd name="connsiteY3" fmla="*/ 6714308 h 6714308"/>
              <a:gd name="connsiteX0" fmla="*/ 0 w 8665030"/>
              <a:gd name="connsiteY0" fmla="*/ 6714308 h 6714308"/>
              <a:gd name="connsiteX1" fmla="*/ 3148149 w 8665030"/>
              <a:gd name="connsiteY1" fmla="*/ 0 h 6714308"/>
              <a:gd name="connsiteX2" fmla="*/ 8665029 w 8665030"/>
              <a:gd name="connsiteY2" fmla="*/ 2560320 h 6714308"/>
              <a:gd name="connsiteX3" fmla="*/ 8665030 w 8665030"/>
              <a:gd name="connsiteY3" fmla="*/ 3570514 h 6714308"/>
              <a:gd name="connsiteX4" fmla="*/ 0 w 8665030"/>
              <a:gd name="connsiteY4" fmla="*/ 6714308 h 6714308"/>
              <a:gd name="connsiteX0" fmla="*/ 0 w 8665030"/>
              <a:gd name="connsiteY0" fmla="*/ 6848528 h 6848528"/>
              <a:gd name="connsiteX1" fmla="*/ 3148149 w 8665030"/>
              <a:gd name="connsiteY1" fmla="*/ 134220 h 6848528"/>
              <a:gd name="connsiteX2" fmla="*/ 8665029 w 8665030"/>
              <a:gd name="connsiteY2" fmla="*/ 2694540 h 6848528"/>
              <a:gd name="connsiteX3" fmla="*/ 8665030 w 8665030"/>
              <a:gd name="connsiteY3" fmla="*/ 3704734 h 6848528"/>
              <a:gd name="connsiteX4" fmla="*/ 0 w 8665030"/>
              <a:gd name="connsiteY4" fmla="*/ 6848528 h 6848528"/>
              <a:gd name="connsiteX0" fmla="*/ 0 w 8665030"/>
              <a:gd name="connsiteY0" fmla="*/ 6857656 h 6857656"/>
              <a:gd name="connsiteX1" fmla="*/ 3148149 w 8665030"/>
              <a:gd name="connsiteY1" fmla="*/ 143348 h 6857656"/>
              <a:gd name="connsiteX2" fmla="*/ 8665029 w 8665030"/>
              <a:gd name="connsiteY2" fmla="*/ 2703668 h 6857656"/>
              <a:gd name="connsiteX3" fmla="*/ 8665030 w 8665030"/>
              <a:gd name="connsiteY3" fmla="*/ 3713862 h 6857656"/>
              <a:gd name="connsiteX4" fmla="*/ 0 w 8665030"/>
              <a:gd name="connsiteY4" fmla="*/ 6857656 h 6857656"/>
              <a:gd name="connsiteX0" fmla="*/ 0 w 8665030"/>
              <a:gd name="connsiteY0" fmla="*/ 6714308 h 6714308"/>
              <a:gd name="connsiteX1" fmla="*/ 3148149 w 8665030"/>
              <a:gd name="connsiteY1" fmla="*/ 0 h 6714308"/>
              <a:gd name="connsiteX2" fmla="*/ 8665029 w 8665030"/>
              <a:gd name="connsiteY2" fmla="*/ 2560320 h 6714308"/>
              <a:gd name="connsiteX3" fmla="*/ 8665030 w 8665030"/>
              <a:gd name="connsiteY3" fmla="*/ 3570514 h 6714308"/>
              <a:gd name="connsiteX4" fmla="*/ 0 w 8665030"/>
              <a:gd name="connsiteY4" fmla="*/ 6714308 h 671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5030" h="6714308">
                <a:moveTo>
                  <a:pt x="0" y="6714308"/>
                </a:moveTo>
                <a:lnTo>
                  <a:pt x="3148149" y="0"/>
                </a:lnTo>
                <a:lnTo>
                  <a:pt x="8665029" y="2560320"/>
                </a:lnTo>
                <a:cubicBezTo>
                  <a:pt x="8665029" y="2897051"/>
                  <a:pt x="8665030" y="3233783"/>
                  <a:pt x="8665030" y="3570514"/>
                </a:cubicBezTo>
                <a:lnTo>
                  <a:pt x="0" y="6714308"/>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1" name="Elbow Connector 10">
            <a:extLst>
              <a:ext uri="{FF2B5EF4-FFF2-40B4-BE49-F238E27FC236}">
                <a16:creationId xmlns:a16="http://schemas.microsoft.com/office/drawing/2014/main" id="{7512AA29-291C-A442-8EF6-BD38101B4BC3}"/>
              </a:ext>
            </a:extLst>
          </p:cNvPr>
          <p:cNvCxnSpPr>
            <a:cxnSpLocks/>
          </p:cNvCxnSpPr>
          <p:nvPr userDrawn="1"/>
        </p:nvCxnSpPr>
        <p:spPr>
          <a:xfrm rot="10800000" flipV="1">
            <a:off x="8645236" y="3993645"/>
            <a:ext cx="3546764" cy="2989045"/>
          </a:xfrm>
          <a:prstGeom prst="bentConnector3">
            <a:avLst>
              <a:gd name="adj1" fmla="val 100156"/>
            </a:avLst>
          </a:prstGeom>
          <a:ln w="1111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68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Divider_04">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sp>
        <p:nvSpPr>
          <p:cNvPr id="4" name="Text Placeholder 4">
            <a:extLst>
              <a:ext uri="{FF2B5EF4-FFF2-40B4-BE49-F238E27FC236}">
                <a16:creationId xmlns:a16="http://schemas.microsoft.com/office/drawing/2014/main" id="{F5298251-0FB4-E245-955A-FDF9E96712F6}"/>
              </a:ext>
            </a:extLst>
          </p:cNvPr>
          <p:cNvSpPr>
            <a:spLocks noGrp="1"/>
          </p:cNvSpPr>
          <p:nvPr>
            <p:ph type="body" sz="quarter" idx="10" hasCustomPrompt="1"/>
          </p:nvPr>
        </p:nvSpPr>
        <p:spPr>
          <a:xfrm>
            <a:off x="457200" y="4714875"/>
            <a:ext cx="3870960" cy="1017058"/>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a:t>
            </a:r>
            <a:br>
              <a:rPr lang="en-US" dirty="0"/>
            </a:br>
            <a:r>
              <a:rPr lang="en-US" dirty="0"/>
              <a:t>text style</a:t>
            </a:r>
          </a:p>
        </p:txBody>
      </p:sp>
      <p:sp>
        <p:nvSpPr>
          <p:cNvPr id="5" name="Rectangle 4">
            <a:extLst>
              <a:ext uri="{FF2B5EF4-FFF2-40B4-BE49-F238E27FC236}">
                <a16:creationId xmlns:a16="http://schemas.microsoft.com/office/drawing/2014/main" id="{196B3E32-76B7-584D-8C55-0E86888AF42B}"/>
              </a:ext>
            </a:extLst>
          </p:cNvPr>
          <p:cNvSpPr/>
          <p:nvPr userDrawn="1"/>
        </p:nvSpPr>
        <p:spPr>
          <a:xfrm>
            <a:off x="4641762" y="6172503"/>
            <a:ext cx="2194560" cy="203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B6B4A2AF-6DE7-5344-995B-8DEBD1C7A089}"/>
              </a:ext>
            </a:extLst>
          </p:cNvPr>
          <p:cNvSpPr>
            <a:spLocks/>
          </p:cNvSpPr>
          <p:nvPr userDrawn="1"/>
        </p:nvSpPr>
        <p:spPr>
          <a:xfrm>
            <a:off x="5188114" y="6301579"/>
            <a:ext cx="203201" cy="20320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AD95621E-EC0E-C145-9944-217B675041F3}"/>
              </a:ext>
            </a:extLst>
          </p:cNvPr>
          <p:cNvSpPr>
            <a:spLocks/>
          </p:cNvSpPr>
          <p:nvPr userDrawn="1"/>
        </p:nvSpPr>
        <p:spPr>
          <a:xfrm>
            <a:off x="4734305" y="1325071"/>
            <a:ext cx="1897255" cy="48070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454889377"/>
      </p:ext>
    </p:extLst>
  </p:cSld>
  <p:clrMapOvr>
    <a:masterClrMapping/>
  </p:clrMapOvr>
  <p:extLst>
    <p:ext uri="{DCECCB84-F9BA-43D5-87BE-67443E8EF086}">
      <p15:sldGuideLst xmlns:p15="http://schemas.microsoft.com/office/powerpoint/2012/main">
        <p15:guide id="1" orient="horz" pos="412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_Statement_0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F3A7E7-8647-F849-B5BA-EAEE1591C515}"/>
              </a:ext>
            </a:extLst>
          </p:cNvPr>
          <p:cNvSpPr>
            <a:spLocks noGrp="1"/>
          </p:cNvSpPr>
          <p:nvPr>
            <p:ph type="ctrTitle"/>
          </p:nvPr>
        </p:nvSpPr>
        <p:spPr>
          <a:xfrm>
            <a:off x="1066800" y="1385447"/>
            <a:ext cx="10058400" cy="1951009"/>
          </a:xfrm>
          <a:prstGeom prst="rect">
            <a:avLst/>
          </a:prstGeom>
        </p:spPr>
        <p:txBody>
          <a:bodyPr anchor="t"/>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grpSp>
        <p:nvGrpSpPr>
          <p:cNvPr id="2" name="Group 1">
            <a:extLst>
              <a:ext uri="{FF2B5EF4-FFF2-40B4-BE49-F238E27FC236}">
                <a16:creationId xmlns:a16="http://schemas.microsoft.com/office/drawing/2014/main" id="{06A5DB91-0D6C-3544-9EA1-4C5C2353D0B3}"/>
              </a:ext>
            </a:extLst>
          </p:cNvPr>
          <p:cNvGrpSpPr/>
          <p:nvPr userDrawn="1"/>
        </p:nvGrpSpPr>
        <p:grpSpPr>
          <a:xfrm flipH="1">
            <a:off x="4597090" y="3802433"/>
            <a:ext cx="7594910" cy="3284167"/>
            <a:chOff x="0" y="3802433"/>
            <a:chExt cx="7594910" cy="3284167"/>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2843" y="4102254"/>
              <a:ext cx="514950" cy="514949"/>
            </a:xfrm>
            <a:prstGeom prst="rect">
              <a:avLst/>
            </a:prstGeom>
          </p:spPr>
        </p:pic>
      </p:grpSp>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10" name="Picture 9">
            <a:extLst>
              <a:ext uri="{FF2B5EF4-FFF2-40B4-BE49-F238E27FC236}">
                <a16:creationId xmlns:a16="http://schemas.microsoft.com/office/drawing/2014/main" id="{D80C0AF9-C432-804D-B4CA-486ECA6C62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Tree>
    <p:extLst>
      <p:ext uri="{BB962C8B-B14F-4D97-AF65-F5344CB8AC3E}">
        <p14:creationId xmlns:p14="http://schemas.microsoft.com/office/powerpoint/2010/main" val="2961080237"/>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_Statement_0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5B8CA-3050-3846-BE4A-7DCB527942FD}"/>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Title 1">
            <a:extLst>
              <a:ext uri="{FF2B5EF4-FFF2-40B4-BE49-F238E27FC236}">
                <a16:creationId xmlns:a16="http://schemas.microsoft.com/office/drawing/2014/main" id="{27F3A7E7-8647-F849-B5BA-EAEE1591C515}"/>
              </a:ext>
            </a:extLst>
          </p:cNvPr>
          <p:cNvSpPr>
            <a:spLocks noGrp="1"/>
          </p:cNvSpPr>
          <p:nvPr>
            <p:ph type="ctrTitle"/>
          </p:nvPr>
        </p:nvSpPr>
        <p:spPr>
          <a:xfrm>
            <a:off x="1066800" y="1385447"/>
            <a:ext cx="10058400" cy="1951009"/>
          </a:xfrm>
          <a:prstGeom prst="rect">
            <a:avLst/>
          </a:prstGeom>
        </p:spPr>
        <p:txBody>
          <a:bodyPr anchor="t"/>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grpSp>
        <p:nvGrpSpPr>
          <p:cNvPr id="3" name="Group 2">
            <a:extLst>
              <a:ext uri="{FF2B5EF4-FFF2-40B4-BE49-F238E27FC236}">
                <a16:creationId xmlns:a16="http://schemas.microsoft.com/office/drawing/2014/main" id="{501F1058-4A0E-EA42-9DD5-73181B6160A9}"/>
              </a:ext>
            </a:extLst>
          </p:cNvPr>
          <p:cNvGrpSpPr/>
          <p:nvPr userDrawn="1"/>
        </p:nvGrpSpPr>
        <p:grpSpPr>
          <a:xfrm flipH="1">
            <a:off x="4597090" y="3802433"/>
            <a:ext cx="7594910" cy="3284167"/>
            <a:chOff x="0" y="3802433"/>
            <a:chExt cx="7594910" cy="3284167"/>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2843" y="4102254"/>
              <a:ext cx="514950" cy="514949"/>
            </a:xfrm>
            <a:prstGeom prst="rect">
              <a:avLst/>
            </a:prstGeom>
          </p:spPr>
        </p:pic>
      </p:grpSp>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10" name="Picture 9">
            <a:extLst>
              <a:ext uri="{FF2B5EF4-FFF2-40B4-BE49-F238E27FC236}">
                <a16:creationId xmlns:a16="http://schemas.microsoft.com/office/drawing/2014/main" id="{D80C0AF9-C432-804D-B4CA-486ECA6C629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5882" y="6333822"/>
            <a:ext cx="299369" cy="301752"/>
          </a:xfrm>
          <a:prstGeom prst="rect">
            <a:avLst/>
          </a:prstGeom>
        </p:spPr>
      </p:pic>
    </p:spTree>
    <p:extLst>
      <p:ext uri="{BB962C8B-B14F-4D97-AF65-F5344CB8AC3E}">
        <p14:creationId xmlns:p14="http://schemas.microsoft.com/office/powerpoint/2010/main" val="3404421174"/>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_Statement_0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5B8CA-3050-3846-BE4A-7DCB527942FD}"/>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Title 1">
            <a:extLst>
              <a:ext uri="{FF2B5EF4-FFF2-40B4-BE49-F238E27FC236}">
                <a16:creationId xmlns:a16="http://schemas.microsoft.com/office/drawing/2014/main" id="{27F3A7E7-8647-F849-B5BA-EAEE1591C515}"/>
              </a:ext>
            </a:extLst>
          </p:cNvPr>
          <p:cNvSpPr>
            <a:spLocks noGrp="1"/>
          </p:cNvSpPr>
          <p:nvPr>
            <p:ph type="ctrTitle"/>
          </p:nvPr>
        </p:nvSpPr>
        <p:spPr>
          <a:xfrm>
            <a:off x="1066800" y="1385447"/>
            <a:ext cx="10058400" cy="1951009"/>
          </a:xfrm>
          <a:prstGeom prst="rect">
            <a:avLst/>
          </a:prstGeom>
        </p:spPr>
        <p:txBody>
          <a:bodyPr anchor="t"/>
          <a:lstStyle>
            <a:lvl1pPr algn="l">
              <a:lnSpc>
                <a:spcPct val="80000"/>
              </a:lnSpc>
              <a:defRPr sz="4800" b="1" i="0">
                <a:solidFill>
                  <a:schemeClr val="bg1"/>
                </a:solidFill>
                <a:latin typeface="+mj-lt"/>
                <a:cs typeface="Suisse Int'l Bold" panose="020B0504000000000000" pitchFamily="34" charset="-78"/>
              </a:defRPr>
            </a:lvl1pPr>
          </a:lstStyle>
          <a:p>
            <a:r>
              <a:rPr lang="en-US" dirty="0"/>
              <a:t>Click to edit Master title style</a:t>
            </a:r>
          </a:p>
        </p:txBody>
      </p:sp>
      <p:grpSp>
        <p:nvGrpSpPr>
          <p:cNvPr id="3" name="Group 2">
            <a:extLst>
              <a:ext uri="{FF2B5EF4-FFF2-40B4-BE49-F238E27FC236}">
                <a16:creationId xmlns:a16="http://schemas.microsoft.com/office/drawing/2014/main" id="{501F1058-4A0E-EA42-9DD5-73181B6160A9}"/>
              </a:ext>
            </a:extLst>
          </p:cNvPr>
          <p:cNvGrpSpPr/>
          <p:nvPr userDrawn="1"/>
        </p:nvGrpSpPr>
        <p:grpSpPr>
          <a:xfrm flipH="1">
            <a:off x="4597090" y="3802433"/>
            <a:ext cx="7594910" cy="3284167"/>
            <a:chOff x="0" y="3802433"/>
            <a:chExt cx="7594910" cy="3284167"/>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2843" y="4102254"/>
              <a:ext cx="514950" cy="514949"/>
            </a:xfrm>
            <a:prstGeom prst="rect">
              <a:avLst/>
            </a:prstGeom>
          </p:spPr>
        </p:pic>
      </p:grpSp>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10" name="Picture 9">
            <a:extLst>
              <a:ext uri="{FF2B5EF4-FFF2-40B4-BE49-F238E27FC236}">
                <a16:creationId xmlns:a16="http://schemas.microsoft.com/office/drawing/2014/main" id="{D80C0AF9-C432-804D-B4CA-486ECA6C629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6184" y="6333822"/>
            <a:ext cx="298764" cy="301752"/>
          </a:xfrm>
          <a:prstGeom prst="rect">
            <a:avLst/>
          </a:prstGeom>
        </p:spPr>
      </p:pic>
    </p:spTree>
    <p:extLst>
      <p:ext uri="{BB962C8B-B14F-4D97-AF65-F5344CB8AC3E}">
        <p14:creationId xmlns:p14="http://schemas.microsoft.com/office/powerpoint/2010/main" val="4254769237"/>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hasCustomPrompt="1"/>
          </p:nvPr>
        </p:nvSpPr>
        <p:spPr>
          <a:xfrm>
            <a:off x="457200" y="2057400"/>
            <a:ext cx="4358640" cy="1371600"/>
          </a:xfrm>
          <a:prstGeom prst="rect">
            <a:avLst/>
          </a:prstGeom>
        </p:spPr>
        <p:txBody>
          <a:bodyPr anchor="b"/>
          <a:lstStyle>
            <a:lvl1pPr marL="228600" indent="-228600" algn="l">
              <a:lnSpc>
                <a:spcPct val="80000"/>
              </a:lnSpc>
              <a:defRPr sz="3000" b="1" i="0">
                <a:latin typeface="+mj-lt"/>
                <a:cs typeface="Suisse Int'l Bold" panose="020B0504000000000000" pitchFamily="34" charset="-78"/>
              </a:defRPr>
            </a:lvl1pPr>
          </a:lstStyle>
          <a:p>
            <a:r>
              <a:rPr lang="en-US" dirty="0"/>
              <a:t>“Click to edit Master title style”</a:t>
            </a:r>
          </a:p>
        </p:txBody>
      </p:sp>
      <p:sp>
        <p:nvSpPr>
          <p:cNvPr id="4" name="Text Placeholder 6">
            <a:extLst>
              <a:ext uri="{FF2B5EF4-FFF2-40B4-BE49-F238E27FC236}">
                <a16:creationId xmlns:a16="http://schemas.microsoft.com/office/drawing/2014/main" id="{FF24E1A2-AF58-FD46-A01C-412CA2CA748B}"/>
              </a:ext>
            </a:extLst>
          </p:cNvPr>
          <p:cNvSpPr>
            <a:spLocks noGrp="1"/>
          </p:cNvSpPr>
          <p:nvPr>
            <p:ph type="body" sz="quarter" idx="12"/>
          </p:nvPr>
        </p:nvSpPr>
        <p:spPr>
          <a:xfrm>
            <a:off x="685800" y="3559215"/>
            <a:ext cx="413004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Click to edit Master text styles</a:t>
            </a:r>
          </a:p>
        </p:txBody>
      </p:sp>
      <p:sp>
        <p:nvSpPr>
          <p:cNvPr id="5" name="Rectangle 4">
            <a:extLst>
              <a:ext uri="{FF2B5EF4-FFF2-40B4-BE49-F238E27FC236}">
                <a16:creationId xmlns:a16="http://schemas.microsoft.com/office/drawing/2014/main" id="{A4090F61-A3EA-7045-BCF3-E9874D5623A4}"/>
              </a:ext>
            </a:extLst>
          </p:cNvPr>
          <p:cNvSpPr/>
          <p:nvPr userDrawn="1"/>
        </p:nvSpPr>
        <p:spPr>
          <a:xfrm flipH="1">
            <a:off x="6621552" y="5330622"/>
            <a:ext cx="1114592" cy="1114592"/>
          </a:xfrm>
          <a:prstGeom prst="rect">
            <a:avLst/>
          </a:prstGeom>
          <a:noFill/>
          <a:ln w="2298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 name="Elbow Connector 5">
            <a:extLst>
              <a:ext uri="{FF2B5EF4-FFF2-40B4-BE49-F238E27FC236}">
                <a16:creationId xmlns:a16="http://schemas.microsoft.com/office/drawing/2014/main" id="{F5D26985-8593-3D49-8737-69CAC529DF59}"/>
              </a:ext>
            </a:extLst>
          </p:cNvPr>
          <p:cNvCxnSpPr>
            <a:cxnSpLocks/>
          </p:cNvCxnSpPr>
          <p:nvPr userDrawn="1"/>
        </p:nvCxnSpPr>
        <p:spPr>
          <a:xfrm rot="10800000" flipV="1">
            <a:off x="8661862" y="3703518"/>
            <a:ext cx="3530138" cy="3154482"/>
          </a:xfrm>
          <a:prstGeom prst="bentConnector3">
            <a:avLst>
              <a:gd name="adj1" fmla="val 101334"/>
            </a:avLst>
          </a:prstGeom>
          <a:ln w="111125"/>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4C70D5F-9AD2-EB4B-99E7-5F48128CFD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64162" y="789293"/>
            <a:ext cx="514950" cy="514949"/>
          </a:xfrm>
          <a:prstGeom prst="rect">
            <a:avLst/>
          </a:prstGeom>
        </p:spPr>
      </p:pic>
    </p:spTree>
    <p:extLst>
      <p:ext uri="{BB962C8B-B14F-4D97-AF65-F5344CB8AC3E}">
        <p14:creationId xmlns:p14="http://schemas.microsoft.com/office/powerpoint/2010/main" val="1146774114"/>
      </p:ext>
    </p:extLst>
  </p:cSld>
  <p:clrMapOvr>
    <a:masterClrMapping/>
  </p:clrMapOvr>
  <p:extLst>
    <p:ext uri="{DCECCB84-F9BA-43D5-87BE-67443E8EF086}">
      <p15:sldGuideLst xmlns:p15="http://schemas.microsoft.com/office/powerpoint/2012/main">
        <p15:guide id="1" orient="horz" pos="412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rg_Char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3A873B1-F1E5-C94D-A8D9-DC4CE79312C4}"/>
              </a:ext>
            </a:extLst>
          </p:cNvPr>
          <p:cNvSpPr>
            <a:spLocks noGrp="1"/>
          </p:cNvSpPr>
          <p:nvPr>
            <p:ph type="title" hasCustomPrompt="1"/>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Edit Org Chart Title</a:t>
            </a:r>
          </a:p>
        </p:txBody>
      </p:sp>
      <p:sp>
        <p:nvSpPr>
          <p:cNvPr id="3" name="Text Placeholder 2">
            <a:extLst>
              <a:ext uri="{FF2B5EF4-FFF2-40B4-BE49-F238E27FC236}">
                <a16:creationId xmlns:a16="http://schemas.microsoft.com/office/drawing/2014/main" id="{6BF1D0CF-52D5-9A43-A947-365EEDC61964}"/>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4" name="Text Placeholder 21">
            <a:extLst>
              <a:ext uri="{FF2B5EF4-FFF2-40B4-BE49-F238E27FC236}">
                <a16:creationId xmlns:a16="http://schemas.microsoft.com/office/drawing/2014/main" id="{76E4F5A9-A9B6-A745-8A5F-682C7B0E375A}"/>
              </a:ext>
            </a:extLst>
          </p:cNvPr>
          <p:cNvSpPr txBox="1">
            <a:spLocks/>
          </p:cNvSpPr>
          <p:nvPr userDrawn="1"/>
        </p:nvSpPr>
        <p:spPr>
          <a:xfrm>
            <a:off x="3400842" y="4902482"/>
            <a:ext cx="2476499" cy="20767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Clr>
                <a:schemeClr val="accent1"/>
              </a:buClr>
              <a:buSzPct val="80000"/>
              <a:buFont typeface="Arial" panose="020B0604020202020204" pitchFamily="34" charset="0"/>
              <a:buNone/>
              <a:defRPr sz="24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cxnSp>
        <p:nvCxnSpPr>
          <p:cNvPr id="5" name="Straight Connector 4">
            <a:extLst>
              <a:ext uri="{FF2B5EF4-FFF2-40B4-BE49-F238E27FC236}">
                <a16:creationId xmlns:a16="http://schemas.microsoft.com/office/drawing/2014/main" id="{D2B01B06-B1B4-E543-A412-BB8619A049BF}"/>
              </a:ext>
            </a:extLst>
          </p:cNvPr>
          <p:cNvCxnSpPr>
            <a:cxnSpLocks/>
          </p:cNvCxnSpPr>
          <p:nvPr userDrawn="1"/>
        </p:nvCxnSpPr>
        <p:spPr>
          <a:xfrm flipV="1">
            <a:off x="2766285"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9664E2-62B5-D941-84D6-D18A30870A22}"/>
              </a:ext>
            </a:extLst>
          </p:cNvPr>
          <p:cNvCxnSpPr>
            <a:cxnSpLocks/>
          </p:cNvCxnSpPr>
          <p:nvPr userDrawn="1"/>
        </p:nvCxnSpPr>
        <p:spPr>
          <a:xfrm flipV="1">
            <a:off x="4424415"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E222D5-6954-7A41-81F9-6E3123C71533}"/>
              </a:ext>
            </a:extLst>
          </p:cNvPr>
          <p:cNvCxnSpPr/>
          <p:nvPr userDrawn="1"/>
        </p:nvCxnSpPr>
        <p:spPr>
          <a:xfrm flipV="1">
            <a:off x="6082545"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AB3650-3611-BD48-8715-5DB92ABDF3A4}"/>
              </a:ext>
            </a:extLst>
          </p:cNvPr>
          <p:cNvCxnSpPr/>
          <p:nvPr userDrawn="1"/>
        </p:nvCxnSpPr>
        <p:spPr>
          <a:xfrm flipV="1">
            <a:off x="7745826"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B29FD6-92DD-9043-B9D8-1D11B0C8A3C8}"/>
              </a:ext>
            </a:extLst>
          </p:cNvPr>
          <p:cNvCxnSpPr/>
          <p:nvPr userDrawn="1"/>
        </p:nvCxnSpPr>
        <p:spPr>
          <a:xfrm flipV="1">
            <a:off x="9398804"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D6BE1C-57C9-9747-ACAF-62AB1D4F3FAA}"/>
              </a:ext>
            </a:extLst>
          </p:cNvPr>
          <p:cNvCxnSpPr/>
          <p:nvPr userDrawn="1"/>
        </p:nvCxnSpPr>
        <p:spPr>
          <a:xfrm flipV="1">
            <a:off x="11056032"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C405B4-F37A-7548-91F7-9CF0D3E6DDB0}"/>
              </a:ext>
            </a:extLst>
          </p:cNvPr>
          <p:cNvCxnSpPr>
            <a:cxnSpLocks/>
            <a:stCxn id="82" idx="0"/>
          </p:cNvCxnSpPr>
          <p:nvPr userDrawn="1"/>
        </p:nvCxnSpPr>
        <p:spPr>
          <a:xfrm flipV="1">
            <a:off x="1961557" y="1293744"/>
            <a:ext cx="20213"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C6FA2A-0376-764C-A917-0B6A2A54DE94}"/>
              </a:ext>
            </a:extLst>
          </p:cNvPr>
          <p:cNvCxnSpPr>
            <a:cxnSpLocks/>
            <a:stCxn id="84" idx="0"/>
          </p:cNvCxnSpPr>
          <p:nvPr userDrawn="1"/>
        </p:nvCxnSpPr>
        <p:spPr>
          <a:xfrm flipV="1">
            <a:off x="3605559" y="1293744"/>
            <a:ext cx="6451"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C5882D-D9E8-554E-9AF2-6E717F4C4D50}"/>
              </a:ext>
            </a:extLst>
          </p:cNvPr>
          <p:cNvCxnSpPr>
            <a:cxnSpLocks/>
            <a:stCxn id="85" idx="0"/>
          </p:cNvCxnSpPr>
          <p:nvPr userDrawn="1"/>
        </p:nvCxnSpPr>
        <p:spPr>
          <a:xfrm flipH="1" flipV="1">
            <a:off x="5258248" y="1293744"/>
            <a:ext cx="19566"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0B6CB2-2A09-1840-A707-00F44B9AED03}"/>
              </a:ext>
            </a:extLst>
          </p:cNvPr>
          <p:cNvCxnSpPr>
            <a:cxnSpLocks/>
            <a:stCxn id="86" idx="0"/>
          </p:cNvCxnSpPr>
          <p:nvPr userDrawn="1"/>
        </p:nvCxnSpPr>
        <p:spPr>
          <a:xfrm flipH="1" flipV="1">
            <a:off x="6907575" y="1293744"/>
            <a:ext cx="28368"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DFD0D4-D3C0-6645-A2E3-9BC0E5F363E4}"/>
              </a:ext>
            </a:extLst>
          </p:cNvPr>
          <p:cNvCxnSpPr>
            <a:cxnSpLocks/>
            <a:stCxn id="87" idx="0"/>
          </p:cNvCxnSpPr>
          <p:nvPr userDrawn="1"/>
        </p:nvCxnSpPr>
        <p:spPr>
          <a:xfrm flipH="1" flipV="1">
            <a:off x="8562910" y="1293744"/>
            <a:ext cx="17012"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C7D951-F856-8C4C-83EE-DAEA8D52CDA3}"/>
              </a:ext>
            </a:extLst>
          </p:cNvPr>
          <p:cNvCxnSpPr>
            <a:cxnSpLocks/>
            <a:stCxn id="88" idx="0"/>
          </p:cNvCxnSpPr>
          <p:nvPr userDrawn="1"/>
        </p:nvCxnSpPr>
        <p:spPr>
          <a:xfrm flipH="1" flipV="1">
            <a:off x="10237149" y="1293744"/>
            <a:ext cx="8013"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FE8374-27BD-A84A-9E5A-6042EDBF0EC9}"/>
              </a:ext>
            </a:extLst>
          </p:cNvPr>
          <p:cNvCxnSpPr>
            <a:cxnSpLocks/>
          </p:cNvCxnSpPr>
          <p:nvPr userDrawn="1"/>
        </p:nvCxnSpPr>
        <p:spPr>
          <a:xfrm>
            <a:off x="462862" y="1293744"/>
            <a:ext cx="1128014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55B0877-CA6E-584D-B17C-EDD9BE674B92}"/>
              </a:ext>
            </a:extLst>
          </p:cNvPr>
          <p:cNvCxnSpPr>
            <a:cxnSpLocks/>
          </p:cNvCxnSpPr>
          <p:nvPr userDrawn="1"/>
        </p:nvCxnSpPr>
        <p:spPr>
          <a:xfrm flipV="1">
            <a:off x="1135069"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Picture Placeholder 60">
            <a:extLst>
              <a:ext uri="{FF2B5EF4-FFF2-40B4-BE49-F238E27FC236}">
                <a16:creationId xmlns:a16="http://schemas.microsoft.com/office/drawing/2014/main" id="{DD5EBDAF-D4E9-B84A-B923-8A7CB9F84568}"/>
              </a:ext>
            </a:extLst>
          </p:cNvPr>
          <p:cNvSpPr>
            <a:spLocks noGrp="1"/>
          </p:cNvSpPr>
          <p:nvPr>
            <p:ph type="pic" sz="quarter" idx="11"/>
          </p:nvPr>
        </p:nvSpPr>
        <p:spPr>
          <a:xfrm>
            <a:off x="724804" y="1352920"/>
            <a:ext cx="822325" cy="823912"/>
          </a:xfrm>
          <a:solidFill>
            <a:schemeClr val="bg2"/>
          </a:solidFill>
        </p:spPr>
        <p:txBody>
          <a:bodyPr anchor="ctr"/>
          <a:lstStyle>
            <a:lvl1pPr marL="0" indent="0" algn="ctr">
              <a:buNone/>
              <a:defRPr sz="1000" b="1"/>
            </a:lvl1pPr>
          </a:lstStyle>
          <a:p>
            <a:endParaRPr lang="en-US" dirty="0"/>
          </a:p>
        </p:txBody>
      </p:sp>
      <p:sp>
        <p:nvSpPr>
          <p:cNvPr id="62" name="Picture Placeholder 60">
            <a:extLst>
              <a:ext uri="{FF2B5EF4-FFF2-40B4-BE49-F238E27FC236}">
                <a16:creationId xmlns:a16="http://schemas.microsoft.com/office/drawing/2014/main" id="{194BBCE0-49CD-5E4B-A725-973F6B910AE2}"/>
              </a:ext>
            </a:extLst>
          </p:cNvPr>
          <p:cNvSpPr>
            <a:spLocks noGrp="1"/>
          </p:cNvSpPr>
          <p:nvPr>
            <p:ph type="pic" sz="quarter" idx="12"/>
          </p:nvPr>
        </p:nvSpPr>
        <p:spPr>
          <a:xfrm>
            <a:off x="2350360" y="1352920"/>
            <a:ext cx="822325" cy="823912"/>
          </a:xfrm>
          <a:solidFill>
            <a:schemeClr val="bg2"/>
          </a:solidFill>
        </p:spPr>
        <p:txBody>
          <a:bodyPr anchor="ctr"/>
          <a:lstStyle>
            <a:lvl1pPr marL="0" indent="0" algn="ctr">
              <a:buNone/>
              <a:defRPr sz="1000" b="1"/>
            </a:lvl1pPr>
          </a:lstStyle>
          <a:p>
            <a:endParaRPr lang="en-US"/>
          </a:p>
        </p:txBody>
      </p:sp>
      <p:sp>
        <p:nvSpPr>
          <p:cNvPr id="63" name="Picture Placeholder 60">
            <a:extLst>
              <a:ext uri="{FF2B5EF4-FFF2-40B4-BE49-F238E27FC236}">
                <a16:creationId xmlns:a16="http://schemas.microsoft.com/office/drawing/2014/main" id="{779824B4-4E26-D44D-970C-1B552DD0E736}"/>
              </a:ext>
            </a:extLst>
          </p:cNvPr>
          <p:cNvSpPr>
            <a:spLocks noGrp="1"/>
          </p:cNvSpPr>
          <p:nvPr>
            <p:ph type="pic" sz="quarter" idx="13"/>
          </p:nvPr>
        </p:nvSpPr>
        <p:spPr>
          <a:xfrm>
            <a:off x="4014945" y="1352920"/>
            <a:ext cx="822325" cy="823912"/>
          </a:xfrm>
          <a:solidFill>
            <a:schemeClr val="bg2"/>
          </a:solidFill>
        </p:spPr>
        <p:txBody>
          <a:bodyPr anchor="ctr"/>
          <a:lstStyle>
            <a:lvl1pPr marL="0" indent="0" algn="ctr">
              <a:buNone/>
              <a:defRPr sz="1000" b="1"/>
            </a:lvl1pPr>
          </a:lstStyle>
          <a:p>
            <a:endParaRPr lang="en-US"/>
          </a:p>
        </p:txBody>
      </p:sp>
      <p:sp>
        <p:nvSpPr>
          <p:cNvPr id="64" name="Picture Placeholder 60">
            <a:extLst>
              <a:ext uri="{FF2B5EF4-FFF2-40B4-BE49-F238E27FC236}">
                <a16:creationId xmlns:a16="http://schemas.microsoft.com/office/drawing/2014/main" id="{40263F45-772E-DD4A-A426-B357C2B990DE}"/>
              </a:ext>
            </a:extLst>
          </p:cNvPr>
          <p:cNvSpPr>
            <a:spLocks noGrp="1"/>
          </p:cNvSpPr>
          <p:nvPr>
            <p:ph type="pic" sz="quarter" idx="14"/>
          </p:nvPr>
        </p:nvSpPr>
        <p:spPr>
          <a:xfrm>
            <a:off x="5671382" y="1352920"/>
            <a:ext cx="822325" cy="823912"/>
          </a:xfrm>
          <a:solidFill>
            <a:schemeClr val="bg2"/>
          </a:solidFill>
        </p:spPr>
        <p:txBody>
          <a:bodyPr anchor="ctr"/>
          <a:lstStyle>
            <a:lvl1pPr marL="0" indent="0" algn="ctr">
              <a:buNone/>
              <a:defRPr sz="1000" b="1"/>
            </a:lvl1pPr>
          </a:lstStyle>
          <a:p>
            <a:endParaRPr lang="en-US"/>
          </a:p>
        </p:txBody>
      </p:sp>
      <p:sp>
        <p:nvSpPr>
          <p:cNvPr id="65" name="Picture Placeholder 60">
            <a:extLst>
              <a:ext uri="{FF2B5EF4-FFF2-40B4-BE49-F238E27FC236}">
                <a16:creationId xmlns:a16="http://schemas.microsoft.com/office/drawing/2014/main" id="{5163FFB2-BE24-7E41-A910-3C53468B1F78}"/>
              </a:ext>
            </a:extLst>
          </p:cNvPr>
          <p:cNvSpPr>
            <a:spLocks noGrp="1"/>
          </p:cNvSpPr>
          <p:nvPr>
            <p:ph type="pic" sz="quarter" idx="15"/>
          </p:nvPr>
        </p:nvSpPr>
        <p:spPr>
          <a:xfrm>
            <a:off x="7338498" y="1352920"/>
            <a:ext cx="822325" cy="823912"/>
          </a:xfrm>
          <a:solidFill>
            <a:schemeClr val="bg2"/>
          </a:solidFill>
        </p:spPr>
        <p:txBody>
          <a:bodyPr anchor="ctr"/>
          <a:lstStyle>
            <a:lvl1pPr marL="0" indent="0" algn="ctr">
              <a:buNone/>
              <a:defRPr sz="1000" b="1"/>
            </a:lvl1pPr>
          </a:lstStyle>
          <a:p>
            <a:endParaRPr lang="en-US"/>
          </a:p>
        </p:txBody>
      </p:sp>
      <p:sp>
        <p:nvSpPr>
          <p:cNvPr id="66" name="Picture Placeholder 60">
            <a:extLst>
              <a:ext uri="{FF2B5EF4-FFF2-40B4-BE49-F238E27FC236}">
                <a16:creationId xmlns:a16="http://schemas.microsoft.com/office/drawing/2014/main" id="{C6CD439C-20E3-7940-A3D8-297CEEFCBD9E}"/>
              </a:ext>
            </a:extLst>
          </p:cNvPr>
          <p:cNvSpPr>
            <a:spLocks noGrp="1"/>
          </p:cNvSpPr>
          <p:nvPr>
            <p:ph type="pic" sz="quarter" idx="16"/>
          </p:nvPr>
        </p:nvSpPr>
        <p:spPr>
          <a:xfrm>
            <a:off x="8982549" y="1352920"/>
            <a:ext cx="822325" cy="823912"/>
          </a:xfrm>
          <a:solidFill>
            <a:schemeClr val="bg2"/>
          </a:solidFill>
        </p:spPr>
        <p:txBody>
          <a:bodyPr anchor="ctr"/>
          <a:lstStyle>
            <a:lvl1pPr marL="0" indent="0" algn="ctr">
              <a:buNone/>
              <a:defRPr sz="1000" b="1"/>
            </a:lvl1pPr>
          </a:lstStyle>
          <a:p>
            <a:endParaRPr lang="en-US"/>
          </a:p>
        </p:txBody>
      </p:sp>
      <p:sp>
        <p:nvSpPr>
          <p:cNvPr id="67" name="Picture Placeholder 60">
            <a:extLst>
              <a:ext uri="{FF2B5EF4-FFF2-40B4-BE49-F238E27FC236}">
                <a16:creationId xmlns:a16="http://schemas.microsoft.com/office/drawing/2014/main" id="{51530EF4-EE7B-8F44-B031-2AE4F08C2D1F}"/>
              </a:ext>
            </a:extLst>
          </p:cNvPr>
          <p:cNvSpPr>
            <a:spLocks noGrp="1"/>
          </p:cNvSpPr>
          <p:nvPr>
            <p:ph type="pic" sz="quarter" idx="17"/>
          </p:nvPr>
        </p:nvSpPr>
        <p:spPr>
          <a:xfrm>
            <a:off x="10644871" y="1352920"/>
            <a:ext cx="822325" cy="823912"/>
          </a:xfrm>
          <a:solidFill>
            <a:schemeClr val="bg2"/>
          </a:solidFill>
        </p:spPr>
        <p:txBody>
          <a:bodyPr anchor="ctr"/>
          <a:lstStyle>
            <a:lvl1pPr marL="0" indent="0" algn="ctr">
              <a:buNone/>
              <a:defRPr sz="1000" b="1"/>
            </a:lvl1pPr>
          </a:lstStyle>
          <a:p>
            <a:endParaRPr lang="en-US"/>
          </a:p>
        </p:txBody>
      </p:sp>
      <p:sp>
        <p:nvSpPr>
          <p:cNvPr id="69" name="Content Placeholder 68">
            <a:extLst>
              <a:ext uri="{FF2B5EF4-FFF2-40B4-BE49-F238E27FC236}">
                <a16:creationId xmlns:a16="http://schemas.microsoft.com/office/drawing/2014/main" id="{FF7ED6CE-FB19-EC43-A9FE-87E479409007}"/>
              </a:ext>
            </a:extLst>
          </p:cNvPr>
          <p:cNvSpPr>
            <a:spLocks noGrp="1"/>
          </p:cNvSpPr>
          <p:nvPr>
            <p:ph sz="quarter" idx="18" hasCustomPrompt="1"/>
          </p:nvPr>
        </p:nvSpPr>
        <p:spPr>
          <a:xfrm>
            <a:off x="499770"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0" name="Content Placeholder 68">
            <a:extLst>
              <a:ext uri="{FF2B5EF4-FFF2-40B4-BE49-F238E27FC236}">
                <a16:creationId xmlns:a16="http://schemas.microsoft.com/office/drawing/2014/main" id="{81A3172D-F67E-014A-9DAC-3A25C276C4B4}"/>
              </a:ext>
            </a:extLst>
          </p:cNvPr>
          <p:cNvSpPr>
            <a:spLocks noGrp="1"/>
          </p:cNvSpPr>
          <p:nvPr>
            <p:ph sz="quarter" idx="19" hasCustomPrompt="1"/>
          </p:nvPr>
        </p:nvSpPr>
        <p:spPr>
          <a:xfrm>
            <a:off x="2129602"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1" name="Content Placeholder 68">
            <a:extLst>
              <a:ext uri="{FF2B5EF4-FFF2-40B4-BE49-F238E27FC236}">
                <a16:creationId xmlns:a16="http://schemas.microsoft.com/office/drawing/2014/main" id="{EB2CAB1F-431C-6944-8AB6-758F697CF27E}"/>
              </a:ext>
            </a:extLst>
          </p:cNvPr>
          <p:cNvSpPr>
            <a:spLocks noGrp="1"/>
          </p:cNvSpPr>
          <p:nvPr>
            <p:ph sz="quarter" idx="20" hasCustomPrompt="1"/>
          </p:nvPr>
        </p:nvSpPr>
        <p:spPr>
          <a:xfrm>
            <a:off x="3787103"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2" name="Content Placeholder 68">
            <a:extLst>
              <a:ext uri="{FF2B5EF4-FFF2-40B4-BE49-F238E27FC236}">
                <a16:creationId xmlns:a16="http://schemas.microsoft.com/office/drawing/2014/main" id="{BE640485-F24B-B540-B5FC-CC9E773A3D68}"/>
              </a:ext>
            </a:extLst>
          </p:cNvPr>
          <p:cNvSpPr>
            <a:spLocks noGrp="1"/>
          </p:cNvSpPr>
          <p:nvPr>
            <p:ph sz="quarter" idx="21" hasCustomPrompt="1"/>
          </p:nvPr>
        </p:nvSpPr>
        <p:spPr>
          <a:xfrm>
            <a:off x="5442781"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3" name="Content Placeholder 68">
            <a:extLst>
              <a:ext uri="{FF2B5EF4-FFF2-40B4-BE49-F238E27FC236}">
                <a16:creationId xmlns:a16="http://schemas.microsoft.com/office/drawing/2014/main" id="{6ACEE3DE-ED35-5141-B5F6-8389A5B63A62}"/>
              </a:ext>
            </a:extLst>
          </p:cNvPr>
          <p:cNvSpPr>
            <a:spLocks noGrp="1"/>
          </p:cNvSpPr>
          <p:nvPr>
            <p:ph sz="quarter" idx="22" hasCustomPrompt="1"/>
          </p:nvPr>
        </p:nvSpPr>
        <p:spPr>
          <a:xfrm>
            <a:off x="7109897"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4" name="Content Placeholder 68">
            <a:extLst>
              <a:ext uri="{FF2B5EF4-FFF2-40B4-BE49-F238E27FC236}">
                <a16:creationId xmlns:a16="http://schemas.microsoft.com/office/drawing/2014/main" id="{77F2B0E3-8DE2-4746-B09D-29B4422A9D6B}"/>
              </a:ext>
            </a:extLst>
          </p:cNvPr>
          <p:cNvSpPr>
            <a:spLocks noGrp="1"/>
          </p:cNvSpPr>
          <p:nvPr>
            <p:ph sz="quarter" idx="23" hasCustomPrompt="1"/>
          </p:nvPr>
        </p:nvSpPr>
        <p:spPr>
          <a:xfrm>
            <a:off x="8763604"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5" name="Content Placeholder 68">
            <a:extLst>
              <a:ext uri="{FF2B5EF4-FFF2-40B4-BE49-F238E27FC236}">
                <a16:creationId xmlns:a16="http://schemas.microsoft.com/office/drawing/2014/main" id="{41298A37-26DA-DF49-A3E3-E5AFF0DCB071}"/>
              </a:ext>
            </a:extLst>
          </p:cNvPr>
          <p:cNvSpPr>
            <a:spLocks noGrp="1"/>
          </p:cNvSpPr>
          <p:nvPr>
            <p:ph sz="quarter" idx="24" hasCustomPrompt="1"/>
          </p:nvPr>
        </p:nvSpPr>
        <p:spPr>
          <a:xfrm>
            <a:off x="10416269"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6" name="Picture Placeholder 60">
            <a:extLst>
              <a:ext uri="{FF2B5EF4-FFF2-40B4-BE49-F238E27FC236}">
                <a16:creationId xmlns:a16="http://schemas.microsoft.com/office/drawing/2014/main" id="{8DEAD83A-AB32-DE45-8939-FC5CDC0ED2F8}"/>
              </a:ext>
            </a:extLst>
          </p:cNvPr>
          <p:cNvSpPr>
            <a:spLocks noGrp="1"/>
          </p:cNvSpPr>
          <p:nvPr>
            <p:ph type="pic" sz="quarter" idx="25"/>
          </p:nvPr>
        </p:nvSpPr>
        <p:spPr>
          <a:xfrm>
            <a:off x="1550395" y="3904422"/>
            <a:ext cx="822325" cy="823912"/>
          </a:xfrm>
          <a:solidFill>
            <a:schemeClr val="bg2"/>
          </a:solidFill>
        </p:spPr>
        <p:txBody>
          <a:bodyPr anchor="ctr"/>
          <a:lstStyle>
            <a:lvl1pPr marL="0" indent="0" algn="ctr">
              <a:buNone/>
              <a:defRPr sz="1000" b="1"/>
            </a:lvl1pPr>
          </a:lstStyle>
          <a:p>
            <a:endParaRPr lang="en-US" dirty="0"/>
          </a:p>
        </p:txBody>
      </p:sp>
      <p:sp>
        <p:nvSpPr>
          <p:cNvPr id="77" name="Picture Placeholder 60">
            <a:extLst>
              <a:ext uri="{FF2B5EF4-FFF2-40B4-BE49-F238E27FC236}">
                <a16:creationId xmlns:a16="http://schemas.microsoft.com/office/drawing/2014/main" id="{3542EE78-777C-594D-A2D2-F4F8306410C7}"/>
              </a:ext>
            </a:extLst>
          </p:cNvPr>
          <p:cNvSpPr>
            <a:spLocks noGrp="1"/>
          </p:cNvSpPr>
          <p:nvPr>
            <p:ph type="pic" sz="quarter" idx="26"/>
          </p:nvPr>
        </p:nvSpPr>
        <p:spPr>
          <a:xfrm>
            <a:off x="3208523" y="3904422"/>
            <a:ext cx="822325" cy="823912"/>
          </a:xfrm>
          <a:solidFill>
            <a:schemeClr val="bg2"/>
          </a:solidFill>
        </p:spPr>
        <p:txBody>
          <a:bodyPr anchor="ctr"/>
          <a:lstStyle>
            <a:lvl1pPr marL="0" indent="0" algn="ctr">
              <a:buNone/>
              <a:defRPr sz="1000" b="1"/>
            </a:lvl1pPr>
          </a:lstStyle>
          <a:p>
            <a:endParaRPr lang="en-US" dirty="0"/>
          </a:p>
        </p:txBody>
      </p:sp>
      <p:sp>
        <p:nvSpPr>
          <p:cNvPr id="78" name="Picture Placeholder 60">
            <a:extLst>
              <a:ext uri="{FF2B5EF4-FFF2-40B4-BE49-F238E27FC236}">
                <a16:creationId xmlns:a16="http://schemas.microsoft.com/office/drawing/2014/main" id="{CA237AF4-C856-5D4F-B9E1-4AA6673E2D25}"/>
              </a:ext>
            </a:extLst>
          </p:cNvPr>
          <p:cNvSpPr>
            <a:spLocks noGrp="1"/>
          </p:cNvSpPr>
          <p:nvPr>
            <p:ph type="pic" sz="quarter" idx="27"/>
          </p:nvPr>
        </p:nvSpPr>
        <p:spPr>
          <a:xfrm>
            <a:off x="4873690" y="3904422"/>
            <a:ext cx="822325" cy="823912"/>
          </a:xfrm>
          <a:solidFill>
            <a:schemeClr val="bg2"/>
          </a:solidFill>
        </p:spPr>
        <p:txBody>
          <a:bodyPr anchor="ctr"/>
          <a:lstStyle>
            <a:lvl1pPr marL="0" indent="0" algn="ctr">
              <a:buNone/>
              <a:defRPr sz="1000" b="1"/>
            </a:lvl1pPr>
          </a:lstStyle>
          <a:p>
            <a:endParaRPr lang="en-US" dirty="0"/>
          </a:p>
        </p:txBody>
      </p:sp>
      <p:sp>
        <p:nvSpPr>
          <p:cNvPr id="79" name="Picture Placeholder 60">
            <a:extLst>
              <a:ext uri="{FF2B5EF4-FFF2-40B4-BE49-F238E27FC236}">
                <a16:creationId xmlns:a16="http://schemas.microsoft.com/office/drawing/2014/main" id="{20BA6042-88A8-6340-9C71-7AC01A508B9F}"/>
              </a:ext>
            </a:extLst>
          </p:cNvPr>
          <p:cNvSpPr>
            <a:spLocks noGrp="1"/>
          </p:cNvSpPr>
          <p:nvPr>
            <p:ph type="pic" sz="quarter" idx="28"/>
          </p:nvPr>
        </p:nvSpPr>
        <p:spPr>
          <a:xfrm>
            <a:off x="6529352" y="3904422"/>
            <a:ext cx="822325" cy="823912"/>
          </a:xfrm>
          <a:solidFill>
            <a:schemeClr val="bg2"/>
          </a:solidFill>
        </p:spPr>
        <p:txBody>
          <a:bodyPr anchor="ctr"/>
          <a:lstStyle>
            <a:lvl1pPr marL="0" indent="0" algn="ctr">
              <a:buNone/>
              <a:defRPr sz="1000" b="1"/>
            </a:lvl1pPr>
          </a:lstStyle>
          <a:p>
            <a:endParaRPr lang="en-US" dirty="0"/>
          </a:p>
        </p:txBody>
      </p:sp>
      <p:sp>
        <p:nvSpPr>
          <p:cNvPr id="80" name="Picture Placeholder 60">
            <a:extLst>
              <a:ext uri="{FF2B5EF4-FFF2-40B4-BE49-F238E27FC236}">
                <a16:creationId xmlns:a16="http://schemas.microsoft.com/office/drawing/2014/main" id="{387A7C18-A485-024E-BC97-CF14C9617649}"/>
              </a:ext>
            </a:extLst>
          </p:cNvPr>
          <p:cNvSpPr>
            <a:spLocks noGrp="1"/>
          </p:cNvSpPr>
          <p:nvPr>
            <p:ph type="pic" sz="quarter" idx="29"/>
          </p:nvPr>
        </p:nvSpPr>
        <p:spPr>
          <a:xfrm>
            <a:off x="8168760" y="3904422"/>
            <a:ext cx="822325" cy="823912"/>
          </a:xfrm>
          <a:solidFill>
            <a:schemeClr val="bg2"/>
          </a:solidFill>
        </p:spPr>
        <p:txBody>
          <a:bodyPr anchor="ctr"/>
          <a:lstStyle>
            <a:lvl1pPr marL="0" indent="0" algn="ctr">
              <a:buNone/>
              <a:defRPr sz="1000" b="1"/>
            </a:lvl1pPr>
          </a:lstStyle>
          <a:p>
            <a:endParaRPr lang="en-US" dirty="0"/>
          </a:p>
        </p:txBody>
      </p:sp>
      <p:sp>
        <p:nvSpPr>
          <p:cNvPr id="81" name="Picture Placeholder 60">
            <a:extLst>
              <a:ext uri="{FF2B5EF4-FFF2-40B4-BE49-F238E27FC236}">
                <a16:creationId xmlns:a16="http://schemas.microsoft.com/office/drawing/2014/main" id="{32DDE3A1-8129-1B46-9454-C1081145A837}"/>
              </a:ext>
            </a:extLst>
          </p:cNvPr>
          <p:cNvSpPr>
            <a:spLocks noGrp="1"/>
          </p:cNvSpPr>
          <p:nvPr>
            <p:ph type="pic" sz="quarter" idx="30"/>
          </p:nvPr>
        </p:nvSpPr>
        <p:spPr>
          <a:xfrm>
            <a:off x="9841039" y="3904422"/>
            <a:ext cx="822325" cy="823912"/>
          </a:xfrm>
          <a:solidFill>
            <a:schemeClr val="bg2"/>
          </a:solidFill>
        </p:spPr>
        <p:txBody>
          <a:bodyPr anchor="ctr"/>
          <a:lstStyle>
            <a:lvl1pPr marL="0" indent="0" algn="ctr">
              <a:buNone/>
              <a:defRPr sz="1000" b="1"/>
            </a:lvl1pPr>
          </a:lstStyle>
          <a:p>
            <a:endParaRPr lang="en-US" dirty="0"/>
          </a:p>
        </p:txBody>
      </p:sp>
      <p:sp>
        <p:nvSpPr>
          <p:cNvPr id="82" name="Content Placeholder 68">
            <a:extLst>
              <a:ext uri="{FF2B5EF4-FFF2-40B4-BE49-F238E27FC236}">
                <a16:creationId xmlns:a16="http://schemas.microsoft.com/office/drawing/2014/main" id="{AB2FC0BB-E0D9-F545-A599-8DE21E4BD779}"/>
              </a:ext>
            </a:extLst>
          </p:cNvPr>
          <p:cNvSpPr>
            <a:spLocks noGrp="1"/>
          </p:cNvSpPr>
          <p:nvPr>
            <p:ph sz="quarter" idx="31" hasCustomPrompt="1"/>
          </p:nvPr>
        </p:nvSpPr>
        <p:spPr>
          <a:xfrm>
            <a:off x="1321794"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4" name="Content Placeholder 68">
            <a:extLst>
              <a:ext uri="{FF2B5EF4-FFF2-40B4-BE49-F238E27FC236}">
                <a16:creationId xmlns:a16="http://schemas.microsoft.com/office/drawing/2014/main" id="{9F4B88D8-36DE-754A-B29D-2CBBDCC8881B}"/>
              </a:ext>
            </a:extLst>
          </p:cNvPr>
          <p:cNvSpPr>
            <a:spLocks noGrp="1"/>
          </p:cNvSpPr>
          <p:nvPr>
            <p:ph sz="quarter" idx="32" hasCustomPrompt="1"/>
          </p:nvPr>
        </p:nvSpPr>
        <p:spPr>
          <a:xfrm>
            <a:off x="2965796"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5" name="Content Placeholder 68">
            <a:extLst>
              <a:ext uri="{FF2B5EF4-FFF2-40B4-BE49-F238E27FC236}">
                <a16:creationId xmlns:a16="http://schemas.microsoft.com/office/drawing/2014/main" id="{E3F6934A-BB66-7747-9D59-632E2B77A126}"/>
              </a:ext>
            </a:extLst>
          </p:cNvPr>
          <p:cNvSpPr>
            <a:spLocks noGrp="1"/>
          </p:cNvSpPr>
          <p:nvPr>
            <p:ph sz="quarter" idx="33" hasCustomPrompt="1"/>
          </p:nvPr>
        </p:nvSpPr>
        <p:spPr>
          <a:xfrm>
            <a:off x="4638051"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6" name="Content Placeholder 68">
            <a:extLst>
              <a:ext uri="{FF2B5EF4-FFF2-40B4-BE49-F238E27FC236}">
                <a16:creationId xmlns:a16="http://schemas.microsoft.com/office/drawing/2014/main" id="{70C6CDBD-E2D5-5E4C-8E6D-2D172080CE36}"/>
              </a:ext>
            </a:extLst>
          </p:cNvPr>
          <p:cNvSpPr>
            <a:spLocks noGrp="1"/>
          </p:cNvSpPr>
          <p:nvPr>
            <p:ph sz="quarter" idx="34" hasCustomPrompt="1"/>
          </p:nvPr>
        </p:nvSpPr>
        <p:spPr>
          <a:xfrm>
            <a:off x="6296180"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7" name="Content Placeholder 68">
            <a:extLst>
              <a:ext uri="{FF2B5EF4-FFF2-40B4-BE49-F238E27FC236}">
                <a16:creationId xmlns:a16="http://schemas.microsoft.com/office/drawing/2014/main" id="{1B74C470-1E64-5345-A468-C17E1DCA57CA}"/>
              </a:ext>
            </a:extLst>
          </p:cNvPr>
          <p:cNvSpPr>
            <a:spLocks noGrp="1"/>
          </p:cNvSpPr>
          <p:nvPr>
            <p:ph sz="quarter" idx="35" hasCustomPrompt="1"/>
          </p:nvPr>
        </p:nvSpPr>
        <p:spPr>
          <a:xfrm>
            <a:off x="7940159"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8" name="Content Placeholder 68">
            <a:extLst>
              <a:ext uri="{FF2B5EF4-FFF2-40B4-BE49-F238E27FC236}">
                <a16:creationId xmlns:a16="http://schemas.microsoft.com/office/drawing/2014/main" id="{5C14F84B-BA85-7D40-9A66-152681BB395F}"/>
              </a:ext>
            </a:extLst>
          </p:cNvPr>
          <p:cNvSpPr>
            <a:spLocks noGrp="1"/>
          </p:cNvSpPr>
          <p:nvPr>
            <p:ph sz="quarter" idx="36" hasCustomPrompt="1"/>
          </p:nvPr>
        </p:nvSpPr>
        <p:spPr>
          <a:xfrm>
            <a:off x="9605399"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Tree>
    <p:extLst>
      <p:ext uri="{BB962C8B-B14F-4D97-AF65-F5344CB8AC3E}">
        <p14:creationId xmlns:p14="http://schemas.microsoft.com/office/powerpoint/2010/main" val="1497810429"/>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One_Column">
    <p:spTree>
      <p:nvGrpSpPr>
        <p:cNvPr id="1" name=""/>
        <p:cNvGrpSpPr/>
        <p:nvPr/>
      </p:nvGrpSpPr>
      <p:grpSpPr>
        <a:xfrm>
          <a:off x="0" y="0"/>
          <a:ext cx="0" cy="0"/>
          <a:chOff x="0" y="0"/>
          <a:chExt cx="0" cy="0"/>
        </a:xfrm>
      </p:grpSpPr>
      <p:sp>
        <p:nvSpPr>
          <p:cNvPr id="8" name="Content Placeholder 10">
            <a:extLst>
              <a:ext uri="{FF2B5EF4-FFF2-40B4-BE49-F238E27FC236}">
                <a16:creationId xmlns:a16="http://schemas.microsoft.com/office/drawing/2014/main" id="{E03EAE6C-1C73-924A-8804-FFDF2C5A6808}"/>
              </a:ext>
            </a:extLst>
          </p:cNvPr>
          <p:cNvSpPr>
            <a:spLocks noGrp="1"/>
          </p:cNvSpPr>
          <p:nvPr>
            <p:ph sz="quarter" idx="11"/>
          </p:nvPr>
        </p:nvSpPr>
        <p:spPr>
          <a:xfrm>
            <a:off x="468312" y="1476565"/>
            <a:ext cx="10337337"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D2BD8FC3-9704-6641-967F-651CFD2C619B}"/>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46E8634E-23AA-224E-90E6-2E4248BB532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Tree>
    <p:extLst>
      <p:ext uri="{BB962C8B-B14F-4D97-AF65-F5344CB8AC3E}">
        <p14:creationId xmlns:p14="http://schemas.microsoft.com/office/powerpoint/2010/main" val="1386355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Two_Columns">
    <p:spTree>
      <p:nvGrpSpPr>
        <p:cNvPr id="1" name=""/>
        <p:cNvGrpSpPr/>
        <p:nvPr/>
      </p:nvGrpSpPr>
      <p:grpSpPr>
        <a:xfrm>
          <a:off x="0" y="0"/>
          <a:ext cx="0" cy="0"/>
          <a:chOff x="0" y="0"/>
          <a:chExt cx="0" cy="0"/>
        </a:xfrm>
      </p:grpSpPr>
      <p:sp>
        <p:nvSpPr>
          <p:cNvPr id="8" name="Content Placeholder 10">
            <a:extLst>
              <a:ext uri="{FF2B5EF4-FFF2-40B4-BE49-F238E27FC236}">
                <a16:creationId xmlns:a16="http://schemas.microsoft.com/office/drawing/2014/main" id="{E03EAE6C-1C73-924A-8804-FFDF2C5A6808}"/>
              </a:ext>
            </a:extLst>
          </p:cNvPr>
          <p:cNvSpPr>
            <a:spLocks noGrp="1"/>
          </p:cNvSpPr>
          <p:nvPr>
            <p:ph sz="quarter" idx="11"/>
          </p:nvPr>
        </p:nvSpPr>
        <p:spPr>
          <a:xfrm>
            <a:off x="468313" y="1476565"/>
            <a:ext cx="5398334"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D2BD8FC3-9704-6641-967F-651CFD2C619B}"/>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46E8634E-23AA-224E-90E6-2E4248BB532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5" name="Content Placeholder 10">
            <a:extLst>
              <a:ext uri="{FF2B5EF4-FFF2-40B4-BE49-F238E27FC236}">
                <a16:creationId xmlns:a16="http://schemas.microsoft.com/office/drawing/2014/main" id="{FA8A0A72-45E2-884F-A31B-F0B4EBA4F493}"/>
              </a:ext>
            </a:extLst>
          </p:cNvPr>
          <p:cNvSpPr>
            <a:spLocks noGrp="1"/>
          </p:cNvSpPr>
          <p:nvPr>
            <p:ph sz="quarter" idx="12"/>
          </p:nvPr>
        </p:nvSpPr>
        <p:spPr>
          <a:xfrm>
            <a:off x="6322886" y="1476565"/>
            <a:ext cx="5398334"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059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Three_Columns">
    <p:spTree>
      <p:nvGrpSpPr>
        <p:cNvPr id="1" name=""/>
        <p:cNvGrpSpPr/>
        <p:nvPr/>
      </p:nvGrpSpPr>
      <p:grpSpPr>
        <a:xfrm>
          <a:off x="0" y="0"/>
          <a:ext cx="0" cy="0"/>
          <a:chOff x="0" y="0"/>
          <a:chExt cx="0" cy="0"/>
        </a:xfrm>
      </p:grpSpPr>
      <p:sp>
        <p:nvSpPr>
          <p:cNvPr id="8" name="Content Placeholder 10">
            <a:extLst>
              <a:ext uri="{FF2B5EF4-FFF2-40B4-BE49-F238E27FC236}">
                <a16:creationId xmlns:a16="http://schemas.microsoft.com/office/drawing/2014/main" id="{E03EAE6C-1C73-924A-8804-FFDF2C5A6808}"/>
              </a:ext>
            </a:extLst>
          </p:cNvPr>
          <p:cNvSpPr>
            <a:spLocks noGrp="1"/>
          </p:cNvSpPr>
          <p:nvPr>
            <p:ph sz="quarter" idx="11"/>
          </p:nvPr>
        </p:nvSpPr>
        <p:spPr>
          <a:xfrm>
            <a:off x="468313" y="1476565"/>
            <a:ext cx="3429000"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D2BD8FC3-9704-6641-967F-651CFD2C619B}"/>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46E8634E-23AA-224E-90E6-2E4248BB532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5" name="Content Placeholder 10">
            <a:extLst>
              <a:ext uri="{FF2B5EF4-FFF2-40B4-BE49-F238E27FC236}">
                <a16:creationId xmlns:a16="http://schemas.microsoft.com/office/drawing/2014/main" id="{FA8A0A72-45E2-884F-A31B-F0B4EBA4F493}"/>
              </a:ext>
            </a:extLst>
          </p:cNvPr>
          <p:cNvSpPr>
            <a:spLocks noGrp="1"/>
          </p:cNvSpPr>
          <p:nvPr>
            <p:ph sz="quarter" idx="12"/>
          </p:nvPr>
        </p:nvSpPr>
        <p:spPr>
          <a:xfrm>
            <a:off x="8294689" y="1476565"/>
            <a:ext cx="3429000"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10">
            <a:extLst>
              <a:ext uri="{FF2B5EF4-FFF2-40B4-BE49-F238E27FC236}">
                <a16:creationId xmlns:a16="http://schemas.microsoft.com/office/drawing/2014/main" id="{8D1FC931-63DB-0A44-A903-D4E6E8E0E5EC}"/>
              </a:ext>
            </a:extLst>
          </p:cNvPr>
          <p:cNvSpPr>
            <a:spLocks noGrp="1"/>
          </p:cNvSpPr>
          <p:nvPr>
            <p:ph sz="quarter" idx="13"/>
          </p:nvPr>
        </p:nvSpPr>
        <p:spPr>
          <a:xfrm>
            <a:off x="4381501" y="1476565"/>
            <a:ext cx="3429000"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0125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With_Image">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B6315EE-D44A-544F-B401-F7BF703BD842}"/>
              </a:ext>
            </a:extLst>
          </p:cNvPr>
          <p:cNvSpPr>
            <a:spLocks noGrp="1"/>
          </p:cNvSpPr>
          <p:nvPr>
            <p:ph type="title"/>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a:t>Click to edit Master title style</a:t>
            </a:r>
            <a:endParaRPr lang="en-US" dirty="0"/>
          </a:p>
        </p:txBody>
      </p:sp>
      <p:sp>
        <p:nvSpPr>
          <p:cNvPr id="22" name="Text Placeholder 22">
            <a:extLst>
              <a:ext uri="{FF2B5EF4-FFF2-40B4-BE49-F238E27FC236}">
                <a16:creationId xmlns:a16="http://schemas.microsoft.com/office/drawing/2014/main" id="{9B7F9ADA-EA15-DD41-9726-2973673A502F}"/>
              </a:ext>
            </a:extLst>
          </p:cNvPr>
          <p:cNvSpPr>
            <a:spLocks noGrp="1"/>
          </p:cNvSpPr>
          <p:nvPr>
            <p:ph type="body" sz="quarter" idx="10" hasCustomPrompt="1"/>
          </p:nvPr>
        </p:nvSpPr>
        <p:spPr>
          <a:xfrm>
            <a:off x="468313" y="901700"/>
            <a:ext cx="10429875" cy="431800"/>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19" name="Picture Placeholder 18">
            <a:extLst>
              <a:ext uri="{FF2B5EF4-FFF2-40B4-BE49-F238E27FC236}">
                <a16:creationId xmlns:a16="http://schemas.microsoft.com/office/drawing/2014/main" id="{54805E3C-0483-FB43-AD9F-9FC397524885}"/>
              </a:ext>
            </a:extLst>
          </p:cNvPr>
          <p:cNvSpPr>
            <a:spLocks noGrp="1"/>
          </p:cNvSpPr>
          <p:nvPr>
            <p:ph type="pic" sz="quarter" idx="11"/>
          </p:nvPr>
        </p:nvSpPr>
        <p:spPr>
          <a:xfrm>
            <a:off x="6325355" y="1476565"/>
            <a:ext cx="4721225" cy="4764088"/>
          </a:xfrm>
        </p:spPr>
        <p:txBody>
          <a:bodyPr anchor="ctr"/>
          <a:lstStyle>
            <a:lvl1pPr marL="0" indent="0" algn="ctr">
              <a:buNone/>
              <a:defRPr sz="180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5" name="Content Placeholder 10">
            <a:extLst>
              <a:ext uri="{FF2B5EF4-FFF2-40B4-BE49-F238E27FC236}">
                <a16:creationId xmlns:a16="http://schemas.microsoft.com/office/drawing/2014/main" id="{D8545457-AA16-E24E-B027-BC24842BE686}"/>
              </a:ext>
            </a:extLst>
          </p:cNvPr>
          <p:cNvSpPr>
            <a:spLocks noGrp="1"/>
          </p:cNvSpPr>
          <p:nvPr>
            <p:ph sz="quarter" idx="12"/>
          </p:nvPr>
        </p:nvSpPr>
        <p:spPr>
          <a:xfrm>
            <a:off x="468313" y="1476565"/>
            <a:ext cx="5398334" cy="476408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086093"/>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02_ColorONLY">
    <p:spTree>
      <p:nvGrpSpPr>
        <p:cNvPr id="1" name=""/>
        <p:cNvGrpSpPr/>
        <p:nvPr/>
      </p:nvGrpSpPr>
      <p:grpSpPr>
        <a:xfrm>
          <a:off x="0" y="0"/>
          <a:ext cx="0" cy="0"/>
          <a:chOff x="0" y="0"/>
          <a:chExt cx="0" cy="0"/>
        </a:xfrm>
      </p:grpSpPr>
      <p:pic>
        <p:nvPicPr>
          <p:cNvPr id="52" name="Graphic 51">
            <a:extLst>
              <a:ext uri="{FF2B5EF4-FFF2-40B4-BE49-F238E27FC236}">
                <a16:creationId xmlns:a16="http://schemas.microsoft.com/office/drawing/2014/main" id="{D1AF6518-F146-F64E-A9BA-9385390FB1F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2408"/>
          <a:stretch/>
        </p:blipFill>
        <p:spPr>
          <a:xfrm flipH="1">
            <a:off x="3599726" y="69964"/>
            <a:ext cx="8623139" cy="6709090"/>
          </a:xfrm>
          <a:prstGeom prst="rect">
            <a:avLst/>
          </a:prstGeom>
        </p:spPr>
      </p:pic>
      <p:sp>
        <p:nvSpPr>
          <p:cNvPr id="2" name="Title 1">
            <a:extLst>
              <a:ext uri="{FF2B5EF4-FFF2-40B4-BE49-F238E27FC236}">
                <a16:creationId xmlns:a16="http://schemas.microsoft.com/office/drawing/2014/main" id="{65383096-D4DF-A642-8E94-5D31C261F7C4}"/>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Click to edit Master title style</a:t>
            </a:r>
          </a:p>
        </p:txBody>
      </p:sp>
      <p:sp>
        <p:nvSpPr>
          <p:cNvPr id="5" name="Text Placeholder 4">
            <a:extLst>
              <a:ext uri="{FF2B5EF4-FFF2-40B4-BE49-F238E27FC236}">
                <a16:creationId xmlns:a16="http://schemas.microsoft.com/office/drawing/2014/main" id="{D4F055CB-974F-D44A-8B7D-44D6D728C741}"/>
              </a:ext>
            </a:extLst>
          </p:cNvPr>
          <p:cNvSpPr>
            <a:spLocks noGrp="1"/>
          </p:cNvSpPr>
          <p:nvPr>
            <p:ph type="body" sz="quarter" idx="10" hasCustomPrompt="1"/>
          </p:nvPr>
        </p:nvSpPr>
        <p:spPr>
          <a:xfrm>
            <a:off x="457200" y="4714875"/>
            <a:ext cx="3870960" cy="403035"/>
          </a:xfrm>
        </p:spPr>
        <p:txBody>
          <a:bodyPr/>
          <a:lstStyle>
            <a:lvl1pPr marL="0" indent="0">
              <a:buNone/>
              <a:defRPr sz="2800" b="0" i="0">
                <a:latin typeface="Arial" panose="020B0604020202020204" pitchFamily="34" charset="0"/>
                <a:cs typeface="Arial" panose="020B0604020202020204" pitchFamily="34" charset="0"/>
              </a:defRPr>
            </a:lvl1pPr>
          </a:lstStyle>
          <a:p>
            <a:r>
              <a:rPr lang="en-US" dirty="0"/>
              <a:t>Speaker Name</a:t>
            </a:r>
          </a:p>
        </p:txBody>
      </p:sp>
      <p:sp>
        <p:nvSpPr>
          <p:cNvPr id="7" name="Text Placeholder 6">
            <a:extLst>
              <a:ext uri="{FF2B5EF4-FFF2-40B4-BE49-F238E27FC236}">
                <a16:creationId xmlns:a16="http://schemas.microsoft.com/office/drawing/2014/main" id="{406CBEEB-1ACF-5343-B86B-EB59363CB4F7}"/>
              </a:ext>
            </a:extLst>
          </p:cNvPr>
          <p:cNvSpPr>
            <a:spLocks noGrp="1"/>
          </p:cNvSpPr>
          <p:nvPr>
            <p:ph type="body" sz="quarter" idx="12" hasCustomPrompt="1"/>
          </p:nvPr>
        </p:nvSpPr>
        <p:spPr>
          <a:xfrm>
            <a:off x="457200" y="5209985"/>
            <a:ext cx="387096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Title</a:t>
            </a:r>
          </a:p>
        </p:txBody>
      </p:sp>
      <p:sp>
        <p:nvSpPr>
          <p:cNvPr id="41" name="Rectangle 40">
            <a:extLst>
              <a:ext uri="{FF2B5EF4-FFF2-40B4-BE49-F238E27FC236}">
                <a16:creationId xmlns:a16="http://schemas.microsoft.com/office/drawing/2014/main" id="{86415103-559B-984A-988C-C4120FEE31EE}"/>
              </a:ext>
            </a:extLst>
          </p:cNvPr>
          <p:cNvSpPr/>
          <p:nvPr userDrawn="1"/>
        </p:nvSpPr>
        <p:spPr>
          <a:xfrm>
            <a:off x="4816221" y="661540"/>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Rectangle 52">
            <a:extLst>
              <a:ext uri="{FF2B5EF4-FFF2-40B4-BE49-F238E27FC236}">
                <a16:creationId xmlns:a16="http://schemas.microsoft.com/office/drawing/2014/main" id="{80942391-8190-2441-AE83-38F26F578E1F}"/>
              </a:ext>
            </a:extLst>
          </p:cNvPr>
          <p:cNvSpPr/>
          <p:nvPr userDrawn="1"/>
        </p:nvSpPr>
        <p:spPr>
          <a:xfrm>
            <a:off x="7209469"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5" name="Graphic 54">
            <a:extLst>
              <a:ext uri="{FF2B5EF4-FFF2-40B4-BE49-F238E27FC236}">
                <a16:creationId xmlns:a16="http://schemas.microsoft.com/office/drawing/2014/main" id="{96B20462-9C78-0F49-A754-984BC34B5D4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40523"/>
          <a:stretch/>
        </p:blipFill>
        <p:spPr>
          <a:xfrm>
            <a:off x="6592185" y="2163689"/>
            <a:ext cx="5599815" cy="3398814"/>
          </a:xfrm>
          <a:prstGeom prst="rect">
            <a:avLst/>
          </a:prstGeom>
        </p:spPr>
      </p:pic>
      <p:pic>
        <p:nvPicPr>
          <p:cNvPr id="11" name="Picture 10">
            <a:extLst>
              <a:ext uri="{FF2B5EF4-FFF2-40B4-BE49-F238E27FC236}">
                <a16:creationId xmlns:a16="http://schemas.microsoft.com/office/drawing/2014/main" id="{07784941-7B0A-9F4D-9B9E-831B6F73E19B}"/>
              </a:ext>
            </a:extLst>
          </p:cNvPr>
          <p:cNvPicPr>
            <a:picLocks noChangeAspect="1"/>
          </p:cNvPicPr>
          <p:nvPr userDrawn="1"/>
        </p:nvPicPr>
        <p:blipFill>
          <a:blip r:embed="rId6"/>
          <a:stretch>
            <a:fillRect/>
          </a:stretch>
        </p:blipFill>
        <p:spPr>
          <a:xfrm>
            <a:off x="10744941" y="457200"/>
            <a:ext cx="1027644" cy="1006813"/>
          </a:xfrm>
          <a:prstGeom prst="rect">
            <a:avLst/>
          </a:prstGeom>
        </p:spPr>
      </p:pic>
      <p:sp>
        <p:nvSpPr>
          <p:cNvPr id="12" name="TextBox 11">
            <a:extLst>
              <a:ext uri="{FF2B5EF4-FFF2-40B4-BE49-F238E27FC236}">
                <a16:creationId xmlns:a16="http://schemas.microsoft.com/office/drawing/2014/main" id="{EBFFC625-FE3C-5046-B567-BA8C06913DF9}"/>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Tree>
    <p:extLst>
      <p:ext uri="{BB962C8B-B14F-4D97-AF65-F5344CB8AC3E}">
        <p14:creationId xmlns:p14="http://schemas.microsoft.com/office/powerpoint/2010/main" val="705907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_Column_Icon_Text">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3C03A2C-24B5-374B-A45F-18DAE496EAE5}"/>
              </a:ext>
            </a:extLst>
          </p:cNvPr>
          <p:cNvSpPr/>
          <p:nvPr userDrawn="1"/>
        </p:nvSpPr>
        <p:spPr>
          <a:xfrm>
            <a:off x="18105" y="4218915"/>
            <a:ext cx="3804087" cy="2639085"/>
          </a:xfrm>
          <a:custGeom>
            <a:avLst/>
            <a:gdLst>
              <a:gd name="connsiteX0" fmla="*/ 0 w 2455120"/>
              <a:gd name="connsiteY0" fmla="*/ 2639085 h 2639085"/>
              <a:gd name="connsiteX1" fmla="*/ 1227560 w 2455120"/>
              <a:gd name="connsiteY1" fmla="*/ 0 h 2639085"/>
              <a:gd name="connsiteX2" fmla="*/ 2455120 w 2455120"/>
              <a:gd name="connsiteY2" fmla="*/ 2639085 h 2639085"/>
              <a:gd name="connsiteX3" fmla="*/ 0 w 2455120"/>
              <a:gd name="connsiteY3" fmla="*/ 2639085 h 2639085"/>
              <a:gd name="connsiteX0" fmla="*/ 0 w 3804087"/>
              <a:gd name="connsiteY0" fmla="*/ 1244851 h 2639085"/>
              <a:gd name="connsiteX1" fmla="*/ 2576527 w 3804087"/>
              <a:gd name="connsiteY1" fmla="*/ 0 h 2639085"/>
              <a:gd name="connsiteX2" fmla="*/ 3804087 w 3804087"/>
              <a:gd name="connsiteY2" fmla="*/ 2639085 h 2639085"/>
              <a:gd name="connsiteX3" fmla="*/ 0 w 3804087"/>
              <a:gd name="connsiteY3" fmla="*/ 1244851 h 2639085"/>
            </a:gdLst>
            <a:ahLst/>
            <a:cxnLst>
              <a:cxn ang="0">
                <a:pos x="connsiteX0" y="connsiteY0"/>
              </a:cxn>
              <a:cxn ang="0">
                <a:pos x="connsiteX1" y="connsiteY1"/>
              </a:cxn>
              <a:cxn ang="0">
                <a:pos x="connsiteX2" y="connsiteY2"/>
              </a:cxn>
              <a:cxn ang="0">
                <a:pos x="connsiteX3" y="connsiteY3"/>
              </a:cxn>
            </a:cxnLst>
            <a:rect l="l" t="t" r="r" b="b"/>
            <a:pathLst>
              <a:path w="3804087" h="2639085">
                <a:moveTo>
                  <a:pt x="0" y="1244851"/>
                </a:moveTo>
                <a:lnTo>
                  <a:pt x="2576527" y="0"/>
                </a:lnTo>
                <a:lnTo>
                  <a:pt x="3804087" y="2639085"/>
                </a:lnTo>
                <a:lnTo>
                  <a:pt x="0" y="1244851"/>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itle 1">
            <a:extLst>
              <a:ext uri="{FF2B5EF4-FFF2-40B4-BE49-F238E27FC236}">
                <a16:creationId xmlns:a16="http://schemas.microsoft.com/office/drawing/2014/main" id="{CB6315EE-D44A-544F-B401-F7BF703BD842}"/>
              </a:ext>
            </a:extLst>
          </p:cNvPr>
          <p:cNvSpPr>
            <a:spLocks noGrp="1"/>
          </p:cNvSpPr>
          <p:nvPr>
            <p:ph type="title"/>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a:t>Click to edit Master title style</a:t>
            </a:r>
            <a:endParaRPr lang="en-US" dirty="0"/>
          </a:p>
        </p:txBody>
      </p:sp>
      <p:sp>
        <p:nvSpPr>
          <p:cNvPr id="22" name="Text Placeholder 22">
            <a:extLst>
              <a:ext uri="{FF2B5EF4-FFF2-40B4-BE49-F238E27FC236}">
                <a16:creationId xmlns:a16="http://schemas.microsoft.com/office/drawing/2014/main" id="{9B7F9ADA-EA15-DD41-9726-2973673A502F}"/>
              </a:ext>
            </a:extLst>
          </p:cNvPr>
          <p:cNvSpPr>
            <a:spLocks noGrp="1"/>
          </p:cNvSpPr>
          <p:nvPr>
            <p:ph type="body" sz="quarter" idx="10" hasCustomPrompt="1"/>
          </p:nvPr>
        </p:nvSpPr>
        <p:spPr>
          <a:xfrm>
            <a:off x="468313" y="901700"/>
            <a:ext cx="10429875" cy="431800"/>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4" name="Content Placeholder 1">
            <a:extLst>
              <a:ext uri="{FF2B5EF4-FFF2-40B4-BE49-F238E27FC236}">
                <a16:creationId xmlns:a16="http://schemas.microsoft.com/office/drawing/2014/main" id="{73676EC4-D88F-A240-84CC-BC8A5D21AB15}"/>
              </a:ext>
            </a:extLst>
          </p:cNvPr>
          <p:cNvSpPr txBox="1">
            <a:spLocks/>
          </p:cNvSpPr>
          <p:nvPr userDrawn="1"/>
        </p:nvSpPr>
        <p:spPr>
          <a:xfrm>
            <a:off x="3370802" y="1943100"/>
            <a:ext cx="2514600"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5" name="Content Placeholder 1">
            <a:extLst>
              <a:ext uri="{FF2B5EF4-FFF2-40B4-BE49-F238E27FC236}">
                <a16:creationId xmlns:a16="http://schemas.microsoft.com/office/drawing/2014/main" id="{9DB6F47E-4389-3543-B09C-D1F26D91D99F}"/>
              </a:ext>
            </a:extLst>
          </p:cNvPr>
          <p:cNvSpPr txBox="1">
            <a:spLocks/>
          </p:cNvSpPr>
          <p:nvPr userDrawn="1"/>
        </p:nvSpPr>
        <p:spPr>
          <a:xfrm>
            <a:off x="6311225" y="1943100"/>
            <a:ext cx="2514600"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6" name="Content Placeholder 1">
            <a:extLst>
              <a:ext uri="{FF2B5EF4-FFF2-40B4-BE49-F238E27FC236}">
                <a16:creationId xmlns:a16="http://schemas.microsoft.com/office/drawing/2014/main" id="{D4F14C09-D000-D145-AE93-DA5DDFEE9CEB}"/>
              </a:ext>
            </a:extLst>
          </p:cNvPr>
          <p:cNvSpPr txBox="1">
            <a:spLocks/>
          </p:cNvSpPr>
          <p:nvPr userDrawn="1"/>
        </p:nvSpPr>
        <p:spPr>
          <a:xfrm>
            <a:off x="9251649" y="1943100"/>
            <a:ext cx="2514600"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3" name="Picture Placeholder 2">
            <a:extLst>
              <a:ext uri="{FF2B5EF4-FFF2-40B4-BE49-F238E27FC236}">
                <a16:creationId xmlns:a16="http://schemas.microsoft.com/office/drawing/2014/main" id="{68E9395E-8AD7-3240-93B4-9FCE0DD9B407}"/>
              </a:ext>
            </a:extLst>
          </p:cNvPr>
          <p:cNvSpPr>
            <a:spLocks noGrp="1"/>
          </p:cNvSpPr>
          <p:nvPr>
            <p:ph type="pic" sz="quarter" idx="11" hasCustomPrompt="1"/>
          </p:nvPr>
        </p:nvSpPr>
        <p:spPr>
          <a:xfrm>
            <a:off x="4001039" y="2209800"/>
            <a:ext cx="1254125" cy="12541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Icon</a:t>
            </a:r>
          </a:p>
        </p:txBody>
      </p:sp>
      <p:sp>
        <p:nvSpPr>
          <p:cNvPr id="9" name="Picture Placeholder 2">
            <a:extLst>
              <a:ext uri="{FF2B5EF4-FFF2-40B4-BE49-F238E27FC236}">
                <a16:creationId xmlns:a16="http://schemas.microsoft.com/office/drawing/2014/main" id="{14377829-6AE5-8B49-B9F8-D4B6EA189B1B}"/>
              </a:ext>
            </a:extLst>
          </p:cNvPr>
          <p:cNvSpPr>
            <a:spLocks noGrp="1"/>
          </p:cNvSpPr>
          <p:nvPr>
            <p:ph type="pic" sz="quarter" idx="12" hasCustomPrompt="1"/>
          </p:nvPr>
        </p:nvSpPr>
        <p:spPr>
          <a:xfrm>
            <a:off x="6921220" y="2209800"/>
            <a:ext cx="1254125" cy="12541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Icon</a:t>
            </a:r>
          </a:p>
        </p:txBody>
      </p:sp>
      <p:sp>
        <p:nvSpPr>
          <p:cNvPr id="10" name="Picture Placeholder 2">
            <a:extLst>
              <a:ext uri="{FF2B5EF4-FFF2-40B4-BE49-F238E27FC236}">
                <a16:creationId xmlns:a16="http://schemas.microsoft.com/office/drawing/2014/main" id="{C2075BE7-3E06-F942-9334-5D87E2705CEB}"/>
              </a:ext>
            </a:extLst>
          </p:cNvPr>
          <p:cNvSpPr>
            <a:spLocks noGrp="1"/>
          </p:cNvSpPr>
          <p:nvPr>
            <p:ph type="pic" sz="quarter" idx="13" hasCustomPrompt="1"/>
          </p:nvPr>
        </p:nvSpPr>
        <p:spPr>
          <a:xfrm>
            <a:off x="9900393" y="2209800"/>
            <a:ext cx="1254125" cy="12541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Icon</a:t>
            </a:r>
          </a:p>
        </p:txBody>
      </p:sp>
      <p:sp>
        <p:nvSpPr>
          <p:cNvPr id="13" name="Text Placeholder 12">
            <a:extLst>
              <a:ext uri="{FF2B5EF4-FFF2-40B4-BE49-F238E27FC236}">
                <a16:creationId xmlns:a16="http://schemas.microsoft.com/office/drawing/2014/main" id="{0F9D3A15-68A3-6F49-88AA-38D525ED8887}"/>
              </a:ext>
            </a:extLst>
          </p:cNvPr>
          <p:cNvSpPr>
            <a:spLocks noGrp="1"/>
          </p:cNvSpPr>
          <p:nvPr>
            <p:ph type="body" sz="quarter" idx="14" hasCustomPrompt="1"/>
          </p:nvPr>
        </p:nvSpPr>
        <p:spPr>
          <a:xfrm>
            <a:off x="3643313" y="3640139"/>
            <a:ext cx="2039937"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15" name="Text Placeholder 14">
            <a:extLst>
              <a:ext uri="{FF2B5EF4-FFF2-40B4-BE49-F238E27FC236}">
                <a16:creationId xmlns:a16="http://schemas.microsoft.com/office/drawing/2014/main" id="{273E6F46-75EA-C84D-8F63-E722555CED0A}"/>
              </a:ext>
            </a:extLst>
          </p:cNvPr>
          <p:cNvSpPr>
            <a:spLocks noGrp="1"/>
          </p:cNvSpPr>
          <p:nvPr>
            <p:ph type="body" sz="quarter" idx="15" hasCustomPrompt="1"/>
          </p:nvPr>
        </p:nvSpPr>
        <p:spPr>
          <a:xfrm>
            <a:off x="3627438" y="4073525"/>
            <a:ext cx="2079625" cy="1160463"/>
          </a:xfrm>
        </p:spPr>
        <p:txBody>
          <a:bodyPr/>
          <a:lstStyle>
            <a:lvl1pPr marL="0" indent="0" algn="ctr">
              <a:buNone/>
              <a:defRPr sz="1400">
                <a:latin typeface="+mn-lt"/>
              </a:defRPr>
            </a:lvl1pPr>
          </a:lstStyle>
          <a:p>
            <a:pPr lvl="0"/>
            <a:r>
              <a:rPr lang="en-US" dirty="0"/>
              <a:t>Insert Text</a:t>
            </a:r>
          </a:p>
        </p:txBody>
      </p:sp>
      <p:sp>
        <p:nvSpPr>
          <p:cNvPr id="18" name="Text Placeholder 12">
            <a:extLst>
              <a:ext uri="{FF2B5EF4-FFF2-40B4-BE49-F238E27FC236}">
                <a16:creationId xmlns:a16="http://schemas.microsoft.com/office/drawing/2014/main" id="{085FC232-5858-8F4E-A03D-DC7D725337C5}"/>
              </a:ext>
            </a:extLst>
          </p:cNvPr>
          <p:cNvSpPr>
            <a:spLocks noGrp="1"/>
          </p:cNvSpPr>
          <p:nvPr>
            <p:ph type="body" sz="quarter" idx="16" hasCustomPrompt="1"/>
          </p:nvPr>
        </p:nvSpPr>
        <p:spPr>
          <a:xfrm>
            <a:off x="6563494" y="3640139"/>
            <a:ext cx="2039937"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19" name="Text Placeholder 14">
            <a:extLst>
              <a:ext uri="{FF2B5EF4-FFF2-40B4-BE49-F238E27FC236}">
                <a16:creationId xmlns:a16="http://schemas.microsoft.com/office/drawing/2014/main" id="{11014514-A57C-B24C-BBF0-4009C1DBFA92}"/>
              </a:ext>
            </a:extLst>
          </p:cNvPr>
          <p:cNvSpPr>
            <a:spLocks noGrp="1"/>
          </p:cNvSpPr>
          <p:nvPr>
            <p:ph type="body" sz="quarter" idx="17" hasCustomPrompt="1"/>
          </p:nvPr>
        </p:nvSpPr>
        <p:spPr>
          <a:xfrm>
            <a:off x="6547619" y="4073525"/>
            <a:ext cx="2079625" cy="1160463"/>
          </a:xfrm>
        </p:spPr>
        <p:txBody>
          <a:bodyPr/>
          <a:lstStyle>
            <a:lvl1pPr marL="0" indent="0" algn="ctr">
              <a:buNone/>
              <a:defRPr sz="1400">
                <a:latin typeface="+mn-lt"/>
              </a:defRPr>
            </a:lvl1pPr>
          </a:lstStyle>
          <a:p>
            <a:pPr lvl="0"/>
            <a:r>
              <a:rPr lang="en-US" dirty="0"/>
              <a:t>Insert Text</a:t>
            </a:r>
          </a:p>
        </p:txBody>
      </p:sp>
      <p:sp>
        <p:nvSpPr>
          <p:cNvPr id="20" name="Text Placeholder 12">
            <a:extLst>
              <a:ext uri="{FF2B5EF4-FFF2-40B4-BE49-F238E27FC236}">
                <a16:creationId xmlns:a16="http://schemas.microsoft.com/office/drawing/2014/main" id="{240AAA78-46C7-E344-98AC-391C267DD59D}"/>
              </a:ext>
            </a:extLst>
          </p:cNvPr>
          <p:cNvSpPr>
            <a:spLocks noGrp="1"/>
          </p:cNvSpPr>
          <p:nvPr>
            <p:ph type="body" sz="quarter" idx="18" hasCustomPrompt="1"/>
          </p:nvPr>
        </p:nvSpPr>
        <p:spPr>
          <a:xfrm>
            <a:off x="9527919" y="3640139"/>
            <a:ext cx="2039937"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23" name="Text Placeholder 14">
            <a:extLst>
              <a:ext uri="{FF2B5EF4-FFF2-40B4-BE49-F238E27FC236}">
                <a16:creationId xmlns:a16="http://schemas.microsoft.com/office/drawing/2014/main" id="{A4D3227E-712F-2A4F-BC07-C3A68B30E06C}"/>
              </a:ext>
            </a:extLst>
          </p:cNvPr>
          <p:cNvSpPr>
            <a:spLocks noGrp="1"/>
          </p:cNvSpPr>
          <p:nvPr>
            <p:ph type="body" sz="quarter" idx="19" hasCustomPrompt="1"/>
          </p:nvPr>
        </p:nvSpPr>
        <p:spPr>
          <a:xfrm>
            <a:off x="9512044" y="4073525"/>
            <a:ext cx="2079625" cy="1160463"/>
          </a:xfrm>
        </p:spPr>
        <p:txBody>
          <a:bodyPr/>
          <a:lstStyle>
            <a:lvl1pPr marL="0" indent="0" algn="ctr">
              <a:buNone/>
              <a:defRPr sz="1400">
                <a:latin typeface="+mn-lt"/>
              </a:defRPr>
            </a:lvl1pPr>
          </a:lstStyle>
          <a:p>
            <a:pPr lvl="0"/>
            <a:r>
              <a:rPr lang="en-US" dirty="0"/>
              <a:t>Insert Text</a:t>
            </a:r>
          </a:p>
        </p:txBody>
      </p:sp>
      <p:cxnSp>
        <p:nvCxnSpPr>
          <p:cNvPr id="25" name="Elbow Connector 24">
            <a:extLst>
              <a:ext uri="{FF2B5EF4-FFF2-40B4-BE49-F238E27FC236}">
                <a16:creationId xmlns:a16="http://schemas.microsoft.com/office/drawing/2014/main" id="{152059DA-7803-574C-B8B7-1718A5527D77}"/>
              </a:ext>
            </a:extLst>
          </p:cNvPr>
          <p:cNvCxnSpPr>
            <a:cxnSpLocks/>
          </p:cNvCxnSpPr>
          <p:nvPr userDrawn="1"/>
        </p:nvCxnSpPr>
        <p:spPr>
          <a:xfrm>
            <a:off x="0" y="5233657"/>
            <a:ext cx="2933700" cy="1624343"/>
          </a:xfrm>
          <a:prstGeom prst="bentConnector3">
            <a:avLst>
              <a:gd name="adj1" fmla="val 99770"/>
            </a:avLst>
          </a:prstGeom>
          <a:ln w="11112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BB7F515-DE00-0647-AD7E-2F608BE77C86}"/>
              </a:ext>
            </a:extLst>
          </p:cNvPr>
          <p:cNvSpPr/>
          <p:nvPr userDrawn="1"/>
        </p:nvSpPr>
        <p:spPr>
          <a:xfrm>
            <a:off x="1312529" y="4375190"/>
            <a:ext cx="257406" cy="257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a:extLst>
              <a:ext uri="{FF2B5EF4-FFF2-40B4-BE49-F238E27FC236}">
                <a16:creationId xmlns:a16="http://schemas.microsoft.com/office/drawing/2014/main" id="{156EAEE0-F621-D148-8F72-E248E549DD02}"/>
              </a:ext>
            </a:extLst>
          </p:cNvPr>
          <p:cNvSpPr/>
          <p:nvPr userDrawn="1"/>
        </p:nvSpPr>
        <p:spPr>
          <a:xfrm>
            <a:off x="347327" y="4503893"/>
            <a:ext cx="1079157" cy="10791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4180682821"/>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_Column_Image_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E9395E-8AD7-3240-93B4-9FCE0DD9B407}"/>
              </a:ext>
            </a:extLst>
          </p:cNvPr>
          <p:cNvSpPr>
            <a:spLocks noGrp="1"/>
          </p:cNvSpPr>
          <p:nvPr>
            <p:ph type="pic" sz="quarter" idx="11" hasCustomPrompt="1"/>
          </p:nvPr>
        </p:nvSpPr>
        <p:spPr>
          <a:xfrm>
            <a:off x="468313" y="1943100"/>
            <a:ext cx="2922585" cy="15208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27" name="Picture Placeholder 2">
            <a:extLst>
              <a:ext uri="{FF2B5EF4-FFF2-40B4-BE49-F238E27FC236}">
                <a16:creationId xmlns:a16="http://schemas.microsoft.com/office/drawing/2014/main" id="{2200AC64-ECCA-914E-B53D-4F048D41CFF8}"/>
              </a:ext>
            </a:extLst>
          </p:cNvPr>
          <p:cNvSpPr>
            <a:spLocks noGrp="1"/>
          </p:cNvSpPr>
          <p:nvPr>
            <p:ph type="pic" sz="quarter" idx="16" hasCustomPrompt="1"/>
          </p:nvPr>
        </p:nvSpPr>
        <p:spPr>
          <a:xfrm>
            <a:off x="4597861" y="1943100"/>
            <a:ext cx="2922585" cy="15208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31" name="Picture Placeholder 2">
            <a:extLst>
              <a:ext uri="{FF2B5EF4-FFF2-40B4-BE49-F238E27FC236}">
                <a16:creationId xmlns:a16="http://schemas.microsoft.com/office/drawing/2014/main" id="{084543AB-97DD-E541-91CA-9D93407CDA56}"/>
              </a:ext>
            </a:extLst>
          </p:cNvPr>
          <p:cNvSpPr>
            <a:spLocks noGrp="1"/>
          </p:cNvSpPr>
          <p:nvPr>
            <p:ph type="pic" sz="quarter" idx="19" hasCustomPrompt="1"/>
          </p:nvPr>
        </p:nvSpPr>
        <p:spPr>
          <a:xfrm>
            <a:off x="8830649" y="1943100"/>
            <a:ext cx="2922585" cy="15208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16" name="Content Placeholder 1">
            <a:extLst>
              <a:ext uri="{FF2B5EF4-FFF2-40B4-BE49-F238E27FC236}">
                <a16:creationId xmlns:a16="http://schemas.microsoft.com/office/drawing/2014/main" id="{F0590885-C7CE-B842-BEDC-1A5134327735}"/>
              </a:ext>
            </a:extLst>
          </p:cNvPr>
          <p:cNvSpPr txBox="1">
            <a:spLocks/>
          </p:cNvSpPr>
          <p:nvPr userDrawn="1"/>
        </p:nvSpPr>
        <p:spPr>
          <a:xfrm>
            <a:off x="468312" y="1943100"/>
            <a:ext cx="2922587"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17" name="Content Placeholder 1">
            <a:extLst>
              <a:ext uri="{FF2B5EF4-FFF2-40B4-BE49-F238E27FC236}">
                <a16:creationId xmlns:a16="http://schemas.microsoft.com/office/drawing/2014/main" id="{1F3F5F71-A8BA-984D-A6A5-CC8F399E8F26}"/>
              </a:ext>
            </a:extLst>
          </p:cNvPr>
          <p:cNvSpPr txBox="1">
            <a:spLocks/>
          </p:cNvSpPr>
          <p:nvPr userDrawn="1"/>
        </p:nvSpPr>
        <p:spPr>
          <a:xfrm>
            <a:off x="4597860" y="1943100"/>
            <a:ext cx="2922587"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18" name="Content Placeholder 1">
            <a:extLst>
              <a:ext uri="{FF2B5EF4-FFF2-40B4-BE49-F238E27FC236}">
                <a16:creationId xmlns:a16="http://schemas.microsoft.com/office/drawing/2014/main" id="{1D1F4678-FC75-5D4F-9D9E-218A39163D95}"/>
              </a:ext>
            </a:extLst>
          </p:cNvPr>
          <p:cNvSpPr txBox="1">
            <a:spLocks/>
          </p:cNvSpPr>
          <p:nvPr userDrawn="1"/>
        </p:nvSpPr>
        <p:spPr>
          <a:xfrm>
            <a:off x="8830648" y="1943100"/>
            <a:ext cx="2922587"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21" name="Title 1">
            <a:extLst>
              <a:ext uri="{FF2B5EF4-FFF2-40B4-BE49-F238E27FC236}">
                <a16:creationId xmlns:a16="http://schemas.microsoft.com/office/drawing/2014/main" id="{CB6315EE-D44A-544F-B401-F7BF703BD842}"/>
              </a:ext>
            </a:extLst>
          </p:cNvPr>
          <p:cNvSpPr>
            <a:spLocks noGrp="1"/>
          </p:cNvSpPr>
          <p:nvPr>
            <p:ph type="title"/>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a:t>Click to edit Master title style</a:t>
            </a:r>
            <a:endParaRPr lang="en-US" dirty="0"/>
          </a:p>
        </p:txBody>
      </p:sp>
      <p:sp>
        <p:nvSpPr>
          <p:cNvPr id="22" name="Text Placeholder 22">
            <a:extLst>
              <a:ext uri="{FF2B5EF4-FFF2-40B4-BE49-F238E27FC236}">
                <a16:creationId xmlns:a16="http://schemas.microsoft.com/office/drawing/2014/main" id="{9B7F9ADA-EA15-DD41-9726-2973673A502F}"/>
              </a:ext>
            </a:extLst>
          </p:cNvPr>
          <p:cNvSpPr>
            <a:spLocks noGrp="1"/>
          </p:cNvSpPr>
          <p:nvPr>
            <p:ph type="body" sz="quarter" idx="10" hasCustomPrompt="1"/>
          </p:nvPr>
        </p:nvSpPr>
        <p:spPr>
          <a:xfrm>
            <a:off x="468313" y="901700"/>
            <a:ext cx="10429875" cy="431800"/>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13" name="Text Placeholder 12">
            <a:extLst>
              <a:ext uri="{FF2B5EF4-FFF2-40B4-BE49-F238E27FC236}">
                <a16:creationId xmlns:a16="http://schemas.microsoft.com/office/drawing/2014/main" id="{0F9D3A15-68A3-6F49-88AA-38D525ED8887}"/>
              </a:ext>
            </a:extLst>
          </p:cNvPr>
          <p:cNvSpPr>
            <a:spLocks noGrp="1"/>
          </p:cNvSpPr>
          <p:nvPr>
            <p:ph type="body" sz="quarter" idx="14" hasCustomPrompt="1"/>
          </p:nvPr>
        </p:nvSpPr>
        <p:spPr>
          <a:xfrm>
            <a:off x="740824" y="3640139"/>
            <a:ext cx="2370911"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15" name="Text Placeholder 14">
            <a:extLst>
              <a:ext uri="{FF2B5EF4-FFF2-40B4-BE49-F238E27FC236}">
                <a16:creationId xmlns:a16="http://schemas.microsoft.com/office/drawing/2014/main" id="{273E6F46-75EA-C84D-8F63-E722555CED0A}"/>
              </a:ext>
            </a:extLst>
          </p:cNvPr>
          <p:cNvSpPr>
            <a:spLocks noGrp="1"/>
          </p:cNvSpPr>
          <p:nvPr>
            <p:ph type="body" sz="quarter" idx="15" hasCustomPrompt="1"/>
          </p:nvPr>
        </p:nvSpPr>
        <p:spPr>
          <a:xfrm>
            <a:off x="724949" y="4073525"/>
            <a:ext cx="2417038" cy="1160463"/>
          </a:xfrm>
        </p:spPr>
        <p:txBody>
          <a:bodyPr/>
          <a:lstStyle>
            <a:lvl1pPr marL="0" indent="0" algn="ctr">
              <a:buNone/>
              <a:defRPr sz="1400">
                <a:latin typeface="+mn-lt"/>
              </a:defRPr>
            </a:lvl1pPr>
          </a:lstStyle>
          <a:p>
            <a:pPr lvl="0"/>
            <a:r>
              <a:rPr lang="en-US" dirty="0"/>
              <a:t>Insert Text</a:t>
            </a:r>
          </a:p>
        </p:txBody>
      </p:sp>
      <p:sp>
        <p:nvSpPr>
          <p:cNvPr id="28" name="Text Placeholder 12">
            <a:extLst>
              <a:ext uri="{FF2B5EF4-FFF2-40B4-BE49-F238E27FC236}">
                <a16:creationId xmlns:a16="http://schemas.microsoft.com/office/drawing/2014/main" id="{262CFB08-6A20-2C4B-B6CA-05F3D00FBB17}"/>
              </a:ext>
            </a:extLst>
          </p:cNvPr>
          <p:cNvSpPr>
            <a:spLocks noGrp="1"/>
          </p:cNvSpPr>
          <p:nvPr>
            <p:ph type="body" sz="quarter" idx="17" hasCustomPrompt="1"/>
          </p:nvPr>
        </p:nvSpPr>
        <p:spPr>
          <a:xfrm>
            <a:off x="4870372" y="3640139"/>
            <a:ext cx="2370911"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29" name="Text Placeholder 14">
            <a:extLst>
              <a:ext uri="{FF2B5EF4-FFF2-40B4-BE49-F238E27FC236}">
                <a16:creationId xmlns:a16="http://schemas.microsoft.com/office/drawing/2014/main" id="{5AE3E83D-14F9-9C4A-BCF3-55C0B8C2089F}"/>
              </a:ext>
            </a:extLst>
          </p:cNvPr>
          <p:cNvSpPr>
            <a:spLocks noGrp="1"/>
          </p:cNvSpPr>
          <p:nvPr>
            <p:ph type="body" sz="quarter" idx="18" hasCustomPrompt="1"/>
          </p:nvPr>
        </p:nvSpPr>
        <p:spPr>
          <a:xfrm>
            <a:off x="4854497" y="4073525"/>
            <a:ext cx="2417038" cy="1160463"/>
          </a:xfrm>
        </p:spPr>
        <p:txBody>
          <a:bodyPr/>
          <a:lstStyle>
            <a:lvl1pPr marL="0" indent="0" algn="ctr">
              <a:buNone/>
              <a:defRPr sz="1400">
                <a:latin typeface="+mn-lt"/>
              </a:defRPr>
            </a:lvl1pPr>
          </a:lstStyle>
          <a:p>
            <a:pPr lvl="0"/>
            <a:r>
              <a:rPr lang="en-US" dirty="0"/>
              <a:t>Insert Text</a:t>
            </a:r>
          </a:p>
        </p:txBody>
      </p:sp>
      <p:sp>
        <p:nvSpPr>
          <p:cNvPr id="32" name="Text Placeholder 12">
            <a:extLst>
              <a:ext uri="{FF2B5EF4-FFF2-40B4-BE49-F238E27FC236}">
                <a16:creationId xmlns:a16="http://schemas.microsoft.com/office/drawing/2014/main" id="{17D96B48-1C00-454F-A359-87BAC7862C84}"/>
              </a:ext>
            </a:extLst>
          </p:cNvPr>
          <p:cNvSpPr>
            <a:spLocks noGrp="1"/>
          </p:cNvSpPr>
          <p:nvPr>
            <p:ph type="body" sz="quarter" idx="20" hasCustomPrompt="1"/>
          </p:nvPr>
        </p:nvSpPr>
        <p:spPr>
          <a:xfrm>
            <a:off x="9103160" y="3640139"/>
            <a:ext cx="2370911"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33" name="Text Placeholder 14">
            <a:extLst>
              <a:ext uri="{FF2B5EF4-FFF2-40B4-BE49-F238E27FC236}">
                <a16:creationId xmlns:a16="http://schemas.microsoft.com/office/drawing/2014/main" id="{DE9F1061-6CB8-784E-AF68-2CD46E3FEEA8}"/>
              </a:ext>
            </a:extLst>
          </p:cNvPr>
          <p:cNvSpPr>
            <a:spLocks noGrp="1"/>
          </p:cNvSpPr>
          <p:nvPr>
            <p:ph type="body" sz="quarter" idx="21" hasCustomPrompt="1"/>
          </p:nvPr>
        </p:nvSpPr>
        <p:spPr>
          <a:xfrm>
            <a:off x="9087285" y="4073525"/>
            <a:ext cx="2417038" cy="1160463"/>
          </a:xfrm>
        </p:spPr>
        <p:txBody>
          <a:bodyPr/>
          <a:lstStyle>
            <a:lvl1pPr marL="0" indent="0" algn="ctr">
              <a:buNone/>
              <a:defRPr sz="1400">
                <a:latin typeface="+mn-lt"/>
              </a:defRPr>
            </a:lvl1pPr>
          </a:lstStyle>
          <a:p>
            <a:pPr lvl="0"/>
            <a:r>
              <a:rPr lang="en-US" dirty="0"/>
              <a:t>Insert Text</a:t>
            </a:r>
          </a:p>
        </p:txBody>
      </p:sp>
    </p:spTree>
    <p:extLst>
      <p:ext uri="{BB962C8B-B14F-4D97-AF65-F5344CB8AC3E}">
        <p14:creationId xmlns:p14="http://schemas.microsoft.com/office/powerpoint/2010/main" val="3654511194"/>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with_Callouts">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1923AA1-7708-2646-A4E6-6F232DD3D0E8}"/>
              </a:ext>
            </a:extLst>
          </p:cNvPr>
          <p:cNvSpPr/>
          <p:nvPr userDrawn="1"/>
        </p:nvSpPr>
        <p:spPr>
          <a:xfrm>
            <a:off x="0" y="4241396"/>
            <a:ext cx="3832294" cy="2611647"/>
          </a:xfrm>
          <a:custGeom>
            <a:avLst/>
            <a:gdLst>
              <a:gd name="connsiteX0" fmla="*/ 2608322 w 3832294"/>
              <a:gd name="connsiteY0" fmla="*/ 0 h 2611647"/>
              <a:gd name="connsiteX1" fmla="*/ 3832294 w 3832294"/>
              <a:gd name="connsiteY1" fmla="*/ 2611647 h 2611647"/>
              <a:gd name="connsiteX2" fmla="*/ 0 w 3832294"/>
              <a:gd name="connsiteY2" fmla="*/ 1225270 h 2611647"/>
            </a:gdLst>
            <a:ahLst/>
            <a:cxnLst>
              <a:cxn ang="0">
                <a:pos x="connsiteX0" y="connsiteY0"/>
              </a:cxn>
              <a:cxn ang="0">
                <a:pos x="connsiteX1" y="connsiteY1"/>
              </a:cxn>
              <a:cxn ang="0">
                <a:pos x="connsiteX2" y="connsiteY2"/>
              </a:cxn>
            </a:cxnLst>
            <a:rect l="l" t="t" r="r" b="b"/>
            <a:pathLst>
              <a:path w="3832294" h="2611647">
                <a:moveTo>
                  <a:pt x="2608322" y="0"/>
                </a:moveTo>
                <a:lnTo>
                  <a:pt x="3832294" y="2611647"/>
                </a:lnTo>
                <a:lnTo>
                  <a:pt x="0" y="1225270"/>
                </a:lnTo>
                <a:close/>
              </a:path>
            </a:pathLst>
          </a:custGeom>
          <a:solidFill>
            <a:srgbClr val="71C5E8"/>
          </a:solidFill>
          <a:ln w="6718" cap="flat">
            <a:noFill/>
            <a:prstDash val="solid"/>
            <a:miter/>
          </a:ln>
        </p:spPr>
        <p:txBody>
          <a:bodyPr rtlCol="0" anchor="ctr"/>
          <a:lstStyle/>
          <a:p>
            <a:endParaRPr lang="en-US"/>
          </a:p>
        </p:txBody>
      </p:sp>
      <p:sp>
        <p:nvSpPr>
          <p:cNvPr id="13" name="Rectangle 12">
            <a:extLst>
              <a:ext uri="{FF2B5EF4-FFF2-40B4-BE49-F238E27FC236}">
                <a16:creationId xmlns:a16="http://schemas.microsoft.com/office/drawing/2014/main" id="{A9971D5D-20C1-5E43-A8B8-DF9B73628D13}"/>
              </a:ext>
            </a:extLst>
          </p:cNvPr>
          <p:cNvSpPr/>
          <p:nvPr userDrawn="1"/>
        </p:nvSpPr>
        <p:spPr>
          <a:xfrm>
            <a:off x="1836420" y="5736130"/>
            <a:ext cx="2194560" cy="65464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75892027-BE0A-5A4A-A2B6-13E6E6F2E183}"/>
              </a:ext>
            </a:extLst>
          </p:cNvPr>
          <p:cNvSpPr>
            <a:spLocks/>
          </p:cNvSpPr>
          <p:nvPr userDrawn="1"/>
        </p:nvSpPr>
        <p:spPr>
          <a:xfrm>
            <a:off x="3603554" y="5611714"/>
            <a:ext cx="203201" cy="20320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Picture Placeholder 4">
            <a:extLst>
              <a:ext uri="{FF2B5EF4-FFF2-40B4-BE49-F238E27FC236}">
                <a16:creationId xmlns:a16="http://schemas.microsoft.com/office/drawing/2014/main" id="{DC9534D3-D4A6-534D-8A07-DFA1078C0CA6}"/>
              </a:ext>
            </a:extLst>
          </p:cNvPr>
          <p:cNvSpPr>
            <a:spLocks noGrp="1"/>
          </p:cNvSpPr>
          <p:nvPr>
            <p:ph type="pic" sz="quarter" idx="10" hasCustomPrompt="1"/>
          </p:nvPr>
        </p:nvSpPr>
        <p:spPr>
          <a:xfrm>
            <a:off x="3429307" y="1357312"/>
            <a:ext cx="5333385" cy="4610100"/>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8" name="Text Placeholder 7">
            <a:extLst>
              <a:ext uri="{FF2B5EF4-FFF2-40B4-BE49-F238E27FC236}">
                <a16:creationId xmlns:a16="http://schemas.microsoft.com/office/drawing/2014/main" id="{347617B8-0F18-4145-BFA5-8054E9EDF937}"/>
              </a:ext>
            </a:extLst>
          </p:cNvPr>
          <p:cNvSpPr>
            <a:spLocks noGrp="1"/>
          </p:cNvSpPr>
          <p:nvPr>
            <p:ph type="body" sz="quarter" idx="11"/>
          </p:nvPr>
        </p:nvSpPr>
        <p:spPr>
          <a:xfrm>
            <a:off x="417921" y="2271713"/>
            <a:ext cx="3010771" cy="266312"/>
          </a:xfrm>
        </p:spPr>
        <p:txBody>
          <a:bodyPr/>
          <a:lstStyle>
            <a:lvl1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mj-lt"/>
                <a:ea typeface="+mn-ea"/>
                <a:cs typeface="Suisse Intl" panose="020B0504000000000000" pitchFamily="34" charset="-78"/>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14" name="Text Placeholder 7">
            <a:extLst>
              <a:ext uri="{FF2B5EF4-FFF2-40B4-BE49-F238E27FC236}">
                <a16:creationId xmlns:a16="http://schemas.microsoft.com/office/drawing/2014/main" id="{E07A3A20-6854-EB4B-97A5-9BE7273A8818}"/>
              </a:ext>
            </a:extLst>
          </p:cNvPr>
          <p:cNvSpPr>
            <a:spLocks noGrp="1"/>
          </p:cNvSpPr>
          <p:nvPr>
            <p:ph type="body" sz="quarter" idx="12"/>
          </p:nvPr>
        </p:nvSpPr>
        <p:spPr>
          <a:xfrm>
            <a:off x="417921" y="2846895"/>
            <a:ext cx="3010771" cy="801523"/>
          </a:xfrm>
        </p:spPr>
        <p:txBody>
          <a:bodyPr/>
          <a:lstStyle>
            <a:lvl1pPr marL="0" indent="0" algn="r" defTabSz="914400" rtl="0" eaLnBrk="1" latinLnBrk="0" hangingPunct="1">
              <a:lnSpc>
                <a:spcPts val="1800"/>
              </a:lnSpc>
              <a:spcBef>
                <a:spcPts val="0"/>
              </a:spcBef>
              <a:buFont typeface="Arial" panose="020B0604020202020204" pitchFamily="34" charset="0"/>
              <a:buNone/>
              <a:defRPr lang="en-US" sz="1200" kern="1200" dirty="0" smtClean="0">
                <a:solidFill>
                  <a:schemeClr val="tx1"/>
                </a:solidFill>
                <a:latin typeface="+mn-lt"/>
                <a:ea typeface="+mn-ea"/>
                <a:cs typeface="+mn-cs"/>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15" name="Text Placeholder 7">
            <a:extLst>
              <a:ext uri="{FF2B5EF4-FFF2-40B4-BE49-F238E27FC236}">
                <a16:creationId xmlns:a16="http://schemas.microsoft.com/office/drawing/2014/main" id="{A7DCB4CB-B7A6-2C49-BF37-E26C9A81BE04}"/>
              </a:ext>
            </a:extLst>
          </p:cNvPr>
          <p:cNvSpPr>
            <a:spLocks noGrp="1"/>
          </p:cNvSpPr>
          <p:nvPr>
            <p:ph type="body" sz="quarter" idx="13"/>
          </p:nvPr>
        </p:nvSpPr>
        <p:spPr>
          <a:xfrm>
            <a:off x="8762692" y="4581427"/>
            <a:ext cx="3011386" cy="275591"/>
          </a:xfrm>
        </p:spPr>
        <p:txBody>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mj-lt"/>
                <a:ea typeface="+mn-ea"/>
                <a:cs typeface="Suisse Intl" panose="020B0504000000000000" pitchFamily="34" charset="-78"/>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A7D6C89C-878D-A243-A9E4-B5FA692FC560}"/>
              </a:ext>
            </a:extLst>
          </p:cNvPr>
          <p:cNvSpPr>
            <a:spLocks noGrp="1"/>
          </p:cNvSpPr>
          <p:nvPr>
            <p:ph type="body" sz="quarter" idx="14"/>
          </p:nvPr>
        </p:nvSpPr>
        <p:spPr>
          <a:xfrm>
            <a:off x="8762691" y="5165889"/>
            <a:ext cx="3011385" cy="801523"/>
          </a:xfrm>
        </p:spPr>
        <p:txBody>
          <a:bodyPr/>
          <a:lstStyle>
            <a:lvl1pPr marL="0" indent="0" algn="l" defTabSz="914400" rtl="0" eaLnBrk="1" latinLnBrk="0" hangingPunct="1">
              <a:lnSpc>
                <a:spcPts val="1800"/>
              </a:lnSpc>
              <a:spcBef>
                <a:spcPts val="0"/>
              </a:spcBef>
              <a:buFont typeface="Arial" panose="020B0604020202020204" pitchFamily="34" charset="0"/>
              <a:buNone/>
              <a:defRPr lang="en-US" sz="1200" kern="1200" dirty="0" smtClean="0">
                <a:solidFill>
                  <a:schemeClr val="tx1"/>
                </a:solidFill>
                <a:latin typeface="+mn-lt"/>
                <a:ea typeface="+mn-ea"/>
                <a:cs typeface="+mn-cs"/>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9" name="Title Placeholder 1">
            <a:extLst>
              <a:ext uri="{FF2B5EF4-FFF2-40B4-BE49-F238E27FC236}">
                <a16:creationId xmlns:a16="http://schemas.microsoft.com/office/drawing/2014/main" id="{5D6E02A8-B7AC-B646-9F32-1E3CB09755EC}"/>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17D85833-1391-154E-A554-354AC18C20B3}"/>
              </a:ext>
            </a:extLst>
          </p:cNvPr>
          <p:cNvSpPr>
            <a:spLocks noGrp="1"/>
          </p:cNvSpPr>
          <p:nvPr>
            <p:ph type="body" sz="quarter" idx="15"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Tree>
    <p:extLst>
      <p:ext uri="{BB962C8B-B14F-4D97-AF65-F5344CB8AC3E}">
        <p14:creationId xmlns:p14="http://schemas.microsoft.com/office/powerpoint/2010/main" val="3507694009"/>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with_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50EBA-AFDA-BC48-A92A-DFD1E147650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4" name="Picture 3">
            <a:extLst>
              <a:ext uri="{FF2B5EF4-FFF2-40B4-BE49-F238E27FC236}">
                <a16:creationId xmlns:a16="http://schemas.microsoft.com/office/drawing/2014/main" id="{D3E724A3-F13B-D24E-AC65-FA3D3F96D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
        <p:nvSpPr>
          <p:cNvPr id="5" name="Title Placeholder 1">
            <a:extLst>
              <a:ext uri="{FF2B5EF4-FFF2-40B4-BE49-F238E27FC236}">
                <a16:creationId xmlns:a16="http://schemas.microsoft.com/office/drawing/2014/main" id="{4CB1590D-F5C8-584B-A0C2-FBB34DACA48D}"/>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6" name="Text Placeholder 2">
            <a:extLst>
              <a:ext uri="{FF2B5EF4-FFF2-40B4-BE49-F238E27FC236}">
                <a16:creationId xmlns:a16="http://schemas.microsoft.com/office/drawing/2014/main" id="{4756EC9C-8415-1046-A6AA-F0BEC87CD24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Tree>
    <p:extLst>
      <p:ext uri="{BB962C8B-B14F-4D97-AF65-F5344CB8AC3E}">
        <p14:creationId xmlns:p14="http://schemas.microsoft.com/office/powerpoint/2010/main" val="2810761107"/>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50EBA-AFDA-BC48-A92A-DFD1E147650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4" name="Picture 3">
            <a:extLst>
              <a:ext uri="{FF2B5EF4-FFF2-40B4-BE49-F238E27FC236}">
                <a16:creationId xmlns:a16="http://schemas.microsoft.com/office/drawing/2014/main" id="{D3E724A3-F13B-D24E-AC65-FA3D3F96D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Tree>
    <p:extLst>
      <p:ext uri="{BB962C8B-B14F-4D97-AF65-F5344CB8AC3E}">
        <p14:creationId xmlns:p14="http://schemas.microsoft.com/office/powerpoint/2010/main" val="2848541333"/>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7F3A7E7-8647-F849-B5BA-EAEE1591C515}"/>
              </a:ext>
            </a:extLst>
          </p:cNvPr>
          <p:cNvSpPr>
            <a:spLocks noGrp="1"/>
          </p:cNvSpPr>
          <p:nvPr>
            <p:ph type="ctrTitle" hasCustomPrompt="1"/>
          </p:nvPr>
        </p:nvSpPr>
        <p:spPr>
          <a:xfrm>
            <a:off x="1270602" y="2498271"/>
            <a:ext cx="4065327" cy="76925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Thank You</a:t>
            </a:r>
          </a:p>
        </p:txBody>
      </p:sp>
      <p:pic>
        <p:nvPicPr>
          <p:cNvPr id="14" name="Picture 13">
            <a:extLst>
              <a:ext uri="{FF2B5EF4-FFF2-40B4-BE49-F238E27FC236}">
                <a16:creationId xmlns:a16="http://schemas.microsoft.com/office/drawing/2014/main" id="{F1ECA51F-5C6B-DE41-AEB9-6E3F6494EB7E}"/>
              </a:ext>
            </a:extLst>
          </p:cNvPr>
          <p:cNvPicPr>
            <a:picLocks noChangeAspect="1"/>
          </p:cNvPicPr>
          <p:nvPr userDrawn="1"/>
        </p:nvPicPr>
        <p:blipFill>
          <a:blip r:embed="rId2"/>
          <a:stretch>
            <a:fillRect/>
          </a:stretch>
        </p:blipFill>
        <p:spPr>
          <a:xfrm>
            <a:off x="9281783" y="4617203"/>
            <a:ext cx="1222238" cy="1197463"/>
          </a:xfrm>
          <a:prstGeom prst="rect">
            <a:avLst/>
          </a:prstGeom>
        </p:spPr>
      </p:pic>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22843" y="4102254"/>
            <a:ext cx="514950" cy="514949"/>
          </a:xfrm>
          <a:prstGeom prst="rect">
            <a:avLst/>
          </a:prstGeom>
        </p:spPr>
      </p:pic>
    </p:spTree>
    <p:extLst>
      <p:ext uri="{BB962C8B-B14F-4D97-AF65-F5344CB8AC3E}">
        <p14:creationId xmlns:p14="http://schemas.microsoft.com/office/powerpoint/2010/main" val="71762533"/>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client logo">
    <p:spTree>
      <p:nvGrpSpPr>
        <p:cNvPr id="1" name=""/>
        <p:cNvGrpSpPr/>
        <p:nvPr/>
      </p:nvGrpSpPr>
      <p:grpSpPr>
        <a:xfrm>
          <a:off x="0" y="0"/>
          <a:ext cx="0" cy="0"/>
          <a:chOff x="0" y="0"/>
          <a:chExt cx="0" cy="0"/>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7F3A7E7-8647-F849-B5BA-EAEE1591C515}"/>
              </a:ext>
            </a:extLst>
          </p:cNvPr>
          <p:cNvSpPr>
            <a:spLocks noGrp="1"/>
          </p:cNvSpPr>
          <p:nvPr>
            <p:ph type="ctrTitle" hasCustomPrompt="1"/>
          </p:nvPr>
        </p:nvSpPr>
        <p:spPr>
          <a:xfrm>
            <a:off x="6600215" y="5200053"/>
            <a:ext cx="4604079" cy="76925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Thank You</a:t>
            </a:r>
          </a:p>
        </p:txBody>
      </p:sp>
      <p:pic>
        <p:nvPicPr>
          <p:cNvPr id="14" name="Picture 13">
            <a:extLst>
              <a:ext uri="{FF2B5EF4-FFF2-40B4-BE49-F238E27FC236}">
                <a16:creationId xmlns:a16="http://schemas.microsoft.com/office/drawing/2014/main" id="{F1ECA51F-5C6B-DE41-AEB9-6E3F6494EB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6245" y="2151609"/>
            <a:ext cx="818147" cy="801563"/>
          </a:xfrm>
          <a:prstGeom prst="rect">
            <a:avLst/>
          </a:prstGeom>
        </p:spPr>
      </p:pic>
      <p:sp>
        <p:nvSpPr>
          <p:cNvPr id="4" name="Picture Placeholder 3">
            <a:extLst>
              <a:ext uri="{FF2B5EF4-FFF2-40B4-BE49-F238E27FC236}">
                <a16:creationId xmlns:a16="http://schemas.microsoft.com/office/drawing/2014/main" id="{BF22C46F-37EA-E840-9278-6823E6D3BB23}"/>
              </a:ext>
            </a:extLst>
          </p:cNvPr>
          <p:cNvSpPr>
            <a:spLocks noGrp="1"/>
          </p:cNvSpPr>
          <p:nvPr>
            <p:ph type="pic" sz="quarter" idx="10" hasCustomPrompt="1"/>
          </p:nvPr>
        </p:nvSpPr>
        <p:spPr>
          <a:xfrm>
            <a:off x="7125586" y="2151609"/>
            <a:ext cx="2714625" cy="887413"/>
          </a:xfrm>
        </p:spPr>
        <p:txBody>
          <a:bodyPr anchor="ctr"/>
          <a:lstStyle>
            <a:lvl1pPr marL="0" indent="0" algn="ctr">
              <a:buNone/>
              <a:defRPr sz="1800"/>
            </a:lvl1pPr>
          </a:lstStyle>
          <a:p>
            <a:r>
              <a:rPr lang="en-US" dirty="0"/>
              <a:t>Add Client Logo</a:t>
            </a:r>
          </a:p>
        </p:txBody>
      </p:sp>
      <p:sp>
        <p:nvSpPr>
          <p:cNvPr id="9" name="TextBox 8">
            <a:extLst>
              <a:ext uri="{FF2B5EF4-FFF2-40B4-BE49-F238E27FC236}">
                <a16:creationId xmlns:a16="http://schemas.microsoft.com/office/drawing/2014/main" id="{3B0DC445-BE81-7B44-A6B5-2E05AB5C45A8}"/>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22843" y="4102254"/>
            <a:ext cx="514950" cy="514949"/>
          </a:xfrm>
          <a:prstGeom prst="rect">
            <a:avLst/>
          </a:prstGeom>
        </p:spPr>
      </p:pic>
    </p:spTree>
    <p:extLst>
      <p:ext uri="{BB962C8B-B14F-4D97-AF65-F5344CB8AC3E}">
        <p14:creationId xmlns:p14="http://schemas.microsoft.com/office/powerpoint/2010/main" val="3113364303"/>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_Card">
    <p:spTree>
      <p:nvGrpSpPr>
        <p:cNvPr id="1" name=""/>
        <p:cNvGrpSpPr/>
        <p:nvPr/>
      </p:nvGrpSpPr>
      <p:grpSpPr>
        <a:xfrm>
          <a:off x="0" y="0"/>
          <a:ext cx="0" cy="0"/>
          <a:chOff x="0" y="0"/>
          <a:chExt cx="0" cy="0"/>
        </a:xfrm>
      </p:grpSpPr>
      <p:pic>
        <p:nvPicPr>
          <p:cNvPr id="14" name="Picture Placeholder 21">
            <a:extLst>
              <a:ext uri="{FF2B5EF4-FFF2-40B4-BE49-F238E27FC236}">
                <a16:creationId xmlns:a16="http://schemas.microsoft.com/office/drawing/2014/main" id="{052CF855-3E5F-5A40-9D5C-2A02DCEFFA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16" y="1430410"/>
            <a:ext cx="6089284" cy="5427590"/>
          </a:xfrm>
          <a:custGeom>
            <a:avLst/>
            <a:gdLst>
              <a:gd name="connsiteX0" fmla="*/ 0 w 5087638"/>
              <a:gd name="connsiteY0" fmla="*/ 3190087 h 3190087"/>
              <a:gd name="connsiteX1" fmla="*/ 0 w 5087638"/>
              <a:gd name="connsiteY1" fmla="*/ 0 h 3190087"/>
              <a:gd name="connsiteX2" fmla="*/ 5087638 w 5087638"/>
              <a:gd name="connsiteY2" fmla="*/ 3190087 h 3190087"/>
              <a:gd name="connsiteX3" fmla="*/ 0 w 5087638"/>
              <a:gd name="connsiteY3" fmla="*/ 3190087 h 3190087"/>
              <a:gd name="connsiteX0" fmla="*/ 0 w 5367038"/>
              <a:gd name="connsiteY0" fmla="*/ 3190087 h 5012537"/>
              <a:gd name="connsiteX1" fmla="*/ 0 w 5367038"/>
              <a:gd name="connsiteY1" fmla="*/ 0 h 5012537"/>
              <a:gd name="connsiteX2" fmla="*/ 5367038 w 5367038"/>
              <a:gd name="connsiteY2" fmla="*/ 5012537 h 5012537"/>
              <a:gd name="connsiteX3" fmla="*/ 0 w 5367038"/>
              <a:gd name="connsiteY3" fmla="*/ 3190087 h 5012537"/>
              <a:gd name="connsiteX0" fmla="*/ 0 w 5367038"/>
              <a:gd name="connsiteY0" fmla="*/ 1348587 h 3171037"/>
              <a:gd name="connsiteX1" fmla="*/ 3448050 w 5367038"/>
              <a:gd name="connsiteY1" fmla="*/ 0 h 3171037"/>
              <a:gd name="connsiteX2" fmla="*/ 5367038 w 5367038"/>
              <a:gd name="connsiteY2" fmla="*/ 3171037 h 3171037"/>
              <a:gd name="connsiteX3" fmla="*/ 0 w 5367038"/>
              <a:gd name="connsiteY3" fmla="*/ 1348587 h 3171037"/>
              <a:gd name="connsiteX0" fmla="*/ 0 w 5093988"/>
              <a:gd name="connsiteY0" fmla="*/ 1862937 h 3171037"/>
              <a:gd name="connsiteX1" fmla="*/ 3175000 w 5093988"/>
              <a:gd name="connsiteY1" fmla="*/ 0 h 3171037"/>
              <a:gd name="connsiteX2" fmla="*/ 5093988 w 5093988"/>
              <a:gd name="connsiteY2" fmla="*/ 3171037 h 3171037"/>
              <a:gd name="connsiteX3" fmla="*/ 0 w 5093988"/>
              <a:gd name="connsiteY3" fmla="*/ 1862937 h 3171037"/>
              <a:gd name="connsiteX0" fmla="*/ 0 w 5093988"/>
              <a:gd name="connsiteY0" fmla="*/ 1881987 h 3190087"/>
              <a:gd name="connsiteX1" fmla="*/ 3181350 w 5093988"/>
              <a:gd name="connsiteY1" fmla="*/ 0 h 3190087"/>
              <a:gd name="connsiteX2" fmla="*/ 5093988 w 5093988"/>
              <a:gd name="connsiteY2" fmla="*/ 3190087 h 3190087"/>
              <a:gd name="connsiteX3" fmla="*/ 0 w 5093988"/>
              <a:gd name="connsiteY3" fmla="*/ 1881987 h 3190087"/>
              <a:gd name="connsiteX0" fmla="*/ 0 w 5087638"/>
              <a:gd name="connsiteY0" fmla="*/ 1881987 h 3183737"/>
              <a:gd name="connsiteX1" fmla="*/ 3181350 w 5087638"/>
              <a:gd name="connsiteY1" fmla="*/ 0 h 3183737"/>
              <a:gd name="connsiteX2" fmla="*/ 5087638 w 5087638"/>
              <a:gd name="connsiteY2" fmla="*/ 3183737 h 3183737"/>
              <a:gd name="connsiteX3" fmla="*/ 0 w 5087638"/>
              <a:gd name="connsiteY3" fmla="*/ 1881987 h 3183737"/>
              <a:gd name="connsiteX0" fmla="*/ 0 w 5087638"/>
              <a:gd name="connsiteY0" fmla="*/ 1881987 h 3183737"/>
              <a:gd name="connsiteX1" fmla="*/ 1393717 w 5087638"/>
              <a:gd name="connsiteY1" fmla="*/ 1047656 h 3183737"/>
              <a:gd name="connsiteX2" fmla="*/ 3181350 w 5087638"/>
              <a:gd name="connsiteY2" fmla="*/ 0 h 3183737"/>
              <a:gd name="connsiteX3" fmla="*/ 5087638 w 5087638"/>
              <a:gd name="connsiteY3" fmla="*/ 3183737 h 3183737"/>
              <a:gd name="connsiteX4" fmla="*/ 0 w 5087638"/>
              <a:gd name="connsiteY4" fmla="*/ 1881987 h 3183737"/>
              <a:gd name="connsiteX0" fmla="*/ 0 w 5087638"/>
              <a:gd name="connsiteY0" fmla="*/ 1881987 h 3183737"/>
              <a:gd name="connsiteX1" fmla="*/ 1492571 w 5087638"/>
              <a:gd name="connsiteY1" fmla="*/ 989991 h 3183737"/>
              <a:gd name="connsiteX2" fmla="*/ 3181350 w 5087638"/>
              <a:gd name="connsiteY2" fmla="*/ 0 h 3183737"/>
              <a:gd name="connsiteX3" fmla="*/ 5087638 w 5087638"/>
              <a:gd name="connsiteY3" fmla="*/ 3183737 h 3183737"/>
              <a:gd name="connsiteX4" fmla="*/ 0 w 5087638"/>
              <a:gd name="connsiteY4" fmla="*/ 1881987 h 3183737"/>
              <a:gd name="connsiteX0" fmla="*/ 0 w 5087638"/>
              <a:gd name="connsiteY0" fmla="*/ 1881987 h 3183737"/>
              <a:gd name="connsiteX1" fmla="*/ 1500809 w 5087638"/>
              <a:gd name="connsiteY1" fmla="*/ 989991 h 3183737"/>
              <a:gd name="connsiteX2" fmla="*/ 3181350 w 5087638"/>
              <a:gd name="connsiteY2" fmla="*/ 0 h 3183737"/>
              <a:gd name="connsiteX3" fmla="*/ 5087638 w 5087638"/>
              <a:gd name="connsiteY3" fmla="*/ 3183737 h 3183737"/>
              <a:gd name="connsiteX4" fmla="*/ 0 w 5087638"/>
              <a:gd name="connsiteY4" fmla="*/ 1881987 h 3183737"/>
              <a:gd name="connsiteX0" fmla="*/ 14953 w 3586829"/>
              <a:gd name="connsiteY0" fmla="*/ 2269165 h 3183737"/>
              <a:gd name="connsiteX1" fmla="*/ 0 w 3586829"/>
              <a:gd name="connsiteY1" fmla="*/ 989991 h 3183737"/>
              <a:gd name="connsiteX2" fmla="*/ 1680541 w 3586829"/>
              <a:gd name="connsiteY2" fmla="*/ 0 h 3183737"/>
              <a:gd name="connsiteX3" fmla="*/ 3586829 w 3586829"/>
              <a:gd name="connsiteY3" fmla="*/ 3183737 h 3183737"/>
              <a:gd name="connsiteX4" fmla="*/ 14953 w 3586829"/>
              <a:gd name="connsiteY4" fmla="*/ 2269165 h 3183737"/>
              <a:gd name="connsiteX0" fmla="*/ 0 w 3571876"/>
              <a:gd name="connsiteY0" fmla="*/ 2269165 h 3183737"/>
              <a:gd name="connsiteX1" fmla="*/ 1523 w 3571876"/>
              <a:gd name="connsiteY1" fmla="*/ 981753 h 3183737"/>
              <a:gd name="connsiteX2" fmla="*/ 1665588 w 3571876"/>
              <a:gd name="connsiteY2" fmla="*/ 0 h 3183737"/>
              <a:gd name="connsiteX3" fmla="*/ 3571876 w 3571876"/>
              <a:gd name="connsiteY3" fmla="*/ 3183737 h 3183737"/>
              <a:gd name="connsiteX4" fmla="*/ 0 w 3571876"/>
              <a:gd name="connsiteY4" fmla="*/ 2269165 h 3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6" h="3183737">
                <a:moveTo>
                  <a:pt x="0" y="2269165"/>
                </a:moveTo>
                <a:cubicBezTo>
                  <a:pt x="508" y="1840028"/>
                  <a:pt x="1015" y="1410890"/>
                  <a:pt x="1523" y="981753"/>
                </a:cubicBezTo>
                <a:lnTo>
                  <a:pt x="1665588" y="0"/>
                </a:lnTo>
                <a:lnTo>
                  <a:pt x="3571876" y="3183737"/>
                </a:lnTo>
                <a:lnTo>
                  <a:pt x="0" y="2269165"/>
                </a:lnTo>
                <a:close/>
              </a:path>
            </a:pathLst>
          </a:custGeom>
          <a:solidFill>
            <a:schemeClr val="accent1"/>
          </a:solidFill>
        </p:spPr>
      </p:pic>
      <p:sp>
        <p:nvSpPr>
          <p:cNvPr id="12" name="Rectangle 11">
            <a:extLst>
              <a:ext uri="{FF2B5EF4-FFF2-40B4-BE49-F238E27FC236}">
                <a16:creationId xmlns:a16="http://schemas.microsoft.com/office/drawing/2014/main" id="{C746302E-8D8D-8746-8A18-E47A4D2B0CD9}"/>
              </a:ext>
            </a:extLst>
          </p:cNvPr>
          <p:cNvSpPr/>
          <p:nvPr userDrawn="1"/>
        </p:nvSpPr>
        <p:spPr>
          <a:xfrm>
            <a:off x="1401010" y="603445"/>
            <a:ext cx="826965" cy="82696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F6D5A1E7-1581-FD4B-9C6F-D0EF481E82D5}"/>
              </a:ext>
            </a:extLst>
          </p:cNvPr>
          <p:cNvSpPr/>
          <p:nvPr userDrawn="1"/>
        </p:nvSpPr>
        <p:spPr>
          <a:xfrm>
            <a:off x="4533192" y="1620142"/>
            <a:ext cx="7419824" cy="3457956"/>
          </a:xfrm>
          <a:prstGeom prst="rect">
            <a:avLst/>
          </a:prstGeom>
          <a:noFill/>
          <a:ln w="1111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 name="Straight Connector 4">
            <a:extLst>
              <a:ext uri="{FF2B5EF4-FFF2-40B4-BE49-F238E27FC236}">
                <a16:creationId xmlns:a16="http://schemas.microsoft.com/office/drawing/2014/main" id="{E967E62C-4E1B-0242-AA18-932A8AE306FD}"/>
              </a:ext>
            </a:extLst>
          </p:cNvPr>
          <p:cNvCxnSpPr>
            <a:cxnSpLocks/>
          </p:cNvCxnSpPr>
          <p:nvPr userDrawn="1"/>
        </p:nvCxnSpPr>
        <p:spPr>
          <a:xfrm>
            <a:off x="5867400" y="3205232"/>
            <a:ext cx="310896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FE78F94-8679-DA40-8CD5-236EDDDF2431}"/>
              </a:ext>
            </a:extLst>
          </p:cNvPr>
          <p:cNvSpPr>
            <a:spLocks noGrp="1"/>
          </p:cNvSpPr>
          <p:nvPr>
            <p:ph type="ctrTitle" hasCustomPrompt="1"/>
          </p:nvPr>
        </p:nvSpPr>
        <p:spPr>
          <a:xfrm>
            <a:off x="5867399" y="1753388"/>
            <a:ext cx="5498939" cy="1247495"/>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Contact Name</a:t>
            </a:r>
          </a:p>
        </p:txBody>
      </p:sp>
      <p:sp>
        <p:nvSpPr>
          <p:cNvPr id="8" name="Text Placeholder 4">
            <a:extLst>
              <a:ext uri="{FF2B5EF4-FFF2-40B4-BE49-F238E27FC236}">
                <a16:creationId xmlns:a16="http://schemas.microsoft.com/office/drawing/2014/main" id="{FCF92D79-9CEA-974F-B588-BE0D269AC8ED}"/>
              </a:ext>
            </a:extLst>
          </p:cNvPr>
          <p:cNvSpPr>
            <a:spLocks noGrp="1"/>
          </p:cNvSpPr>
          <p:nvPr>
            <p:ph type="body" sz="quarter" idx="10" hasCustomPrompt="1"/>
          </p:nvPr>
        </p:nvSpPr>
        <p:spPr>
          <a:xfrm>
            <a:off x="5867400" y="3357065"/>
            <a:ext cx="4751408" cy="403035"/>
          </a:xfrm>
        </p:spPr>
        <p:txBody>
          <a:bodyPr/>
          <a:lstStyle>
            <a:lvl1pPr marL="0" indent="0">
              <a:buNone/>
              <a:defRPr sz="2400" b="0" i="0">
                <a:latin typeface="+mn-lt"/>
                <a:cs typeface="SuisseIntl-Light" panose="020B0304000000000000" pitchFamily="34" charset="-78"/>
              </a:defRPr>
            </a:lvl1pPr>
          </a:lstStyle>
          <a:p>
            <a:r>
              <a:rPr lang="en-US" dirty="0"/>
              <a:t>Contact Title</a:t>
            </a:r>
          </a:p>
        </p:txBody>
      </p:sp>
      <p:sp>
        <p:nvSpPr>
          <p:cNvPr id="9" name="Text Placeholder 6">
            <a:extLst>
              <a:ext uri="{FF2B5EF4-FFF2-40B4-BE49-F238E27FC236}">
                <a16:creationId xmlns:a16="http://schemas.microsoft.com/office/drawing/2014/main" id="{0B21403F-A6DE-6747-8C48-8D594C60466C}"/>
              </a:ext>
            </a:extLst>
          </p:cNvPr>
          <p:cNvSpPr>
            <a:spLocks noGrp="1"/>
          </p:cNvSpPr>
          <p:nvPr>
            <p:ph type="body" sz="quarter" idx="12" hasCustomPrompt="1"/>
          </p:nvPr>
        </p:nvSpPr>
        <p:spPr>
          <a:xfrm>
            <a:off x="5867400" y="3911932"/>
            <a:ext cx="3870960" cy="605204"/>
          </a:xfrm>
        </p:spPr>
        <p:txBody>
          <a:bodyPr/>
          <a:lstStyle>
            <a:lvl1pPr marL="0" indent="0">
              <a:buNone/>
              <a:defRPr sz="1600">
                <a:latin typeface="+mn-lt"/>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E Mail</a:t>
            </a:r>
          </a:p>
          <a:p>
            <a:pPr lvl="0"/>
            <a:r>
              <a:rPr lang="en-US" dirty="0"/>
              <a:t>Phone</a:t>
            </a:r>
          </a:p>
        </p:txBody>
      </p:sp>
      <p:sp>
        <p:nvSpPr>
          <p:cNvPr id="10" name="Rectangle 9">
            <a:extLst>
              <a:ext uri="{FF2B5EF4-FFF2-40B4-BE49-F238E27FC236}">
                <a16:creationId xmlns:a16="http://schemas.microsoft.com/office/drawing/2014/main" id="{FB028B00-2384-3140-878E-583964E5CF4E}"/>
              </a:ext>
            </a:extLst>
          </p:cNvPr>
          <p:cNvSpPr/>
          <p:nvPr userDrawn="1"/>
        </p:nvSpPr>
        <p:spPr>
          <a:xfrm rot="5400000">
            <a:off x="3408073" y="2286864"/>
            <a:ext cx="763051" cy="24126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539C010F-5901-C246-8AAD-665C4A2D1B84}"/>
              </a:ext>
            </a:extLst>
          </p:cNvPr>
          <p:cNvSpPr/>
          <p:nvPr userDrawn="1"/>
        </p:nvSpPr>
        <p:spPr>
          <a:xfrm>
            <a:off x="4853666" y="2989724"/>
            <a:ext cx="257406" cy="257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92038911"/>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_Cover">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0140FBD4-AF84-A748-8016-CB3B5EBF1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03136" y="316793"/>
            <a:ext cx="5151120" cy="2877113"/>
          </a:xfrm>
          <a:prstGeom prst="rect">
            <a:avLst/>
          </a:prstGeom>
        </p:spPr>
      </p:pic>
      <p:sp>
        <p:nvSpPr>
          <p:cNvPr id="3" name="Text Placeholder 2">
            <a:extLst>
              <a:ext uri="{FF2B5EF4-FFF2-40B4-BE49-F238E27FC236}">
                <a16:creationId xmlns:a16="http://schemas.microsoft.com/office/drawing/2014/main" id="{3659D2C2-D559-C748-8187-6ED4D2B39644}"/>
              </a:ext>
            </a:extLst>
          </p:cNvPr>
          <p:cNvSpPr>
            <a:spLocks noGrp="1"/>
          </p:cNvSpPr>
          <p:nvPr>
            <p:ph type="body" sz="quarter" idx="10" hasCustomPrompt="1"/>
          </p:nvPr>
        </p:nvSpPr>
        <p:spPr>
          <a:xfrm>
            <a:off x="6278164" y="3157330"/>
            <a:ext cx="3100532" cy="1322188"/>
          </a:xfrm>
        </p:spPr>
        <p:txBody>
          <a:bodyPr/>
          <a:lstStyle>
            <a:lvl1pPr marL="0" indent="0">
              <a:buNone/>
              <a:defRPr b="1" i="0">
                <a:latin typeface="+mj-lt"/>
                <a:cs typeface="Suisse Intl" panose="020B0504000000000000" pitchFamily="34" charset="-78"/>
              </a:defRPr>
            </a:lvl1pPr>
          </a:lstStyle>
          <a:p>
            <a:r>
              <a:rPr lang="en-US" b="1" dirty="0">
                <a:latin typeface="Suisse Intl" panose="020B0504000000000000" pitchFamily="34" charset="-78"/>
                <a:cs typeface="Suisse Intl" panose="020B0504000000000000" pitchFamily="34" charset="-78"/>
              </a:rPr>
              <a:t>One Network</a:t>
            </a:r>
          </a:p>
          <a:p>
            <a:r>
              <a:rPr lang="en-US" b="1" dirty="0">
                <a:latin typeface="Suisse Intl" panose="020B0504000000000000" pitchFamily="34" charset="-78"/>
                <a:cs typeface="Suisse Intl" panose="020B0504000000000000" pitchFamily="34" charset="-78"/>
              </a:rPr>
              <a:t>Every Connection</a:t>
            </a:r>
          </a:p>
          <a:p>
            <a:r>
              <a:rPr lang="en-US" b="1" dirty="0">
                <a:latin typeface="Suisse Intl" panose="020B0504000000000000" pitchFamily="34" charset="-78"/>
                <a:cs typeface="Suisse Intl" panose="020B0504000000000000" pitchFamily="34" charset="-78"/>
              </a:rPr>
              <a:t>Every Mortgage</a:t>
            </a:r>
          </a:p>
        </p:txBody>
      </p:sp>
      <p:cxnSp>
        <p:nvCxnSpPr>
          <p:cNvPr id="12" name="Straight Connector 11">
            <a:extLst>
              <a:ext uri="{FF2B5EF4-FFF2-40B4-BE49-F238E27FC236}">
                <a16:creationId xmlns:a16="http://schemas.microsoft.com/office/drawing/2014/main" id="{3F9BBA4F-A553-F740-A0FE-88153E003F3E}"/>
              </a:ext>
            </a:extLst>
          </p:cNvPr>
          <p:cNvCxnSpPr>
            <a:cxnSpLocks/>
          </p:cNvCxnSpPr>
          <p:nvPr userDrawn="1"/>
        </p:nvCxnSpPr>
        <p:spPr>
          <a:xfrm>
            <a:off x="5461774" y="2663095"/>
            <a:ext cx="0" cy="22153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81CCDF7D-BE64-3543-9856-A75F98ABD5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0" y="5600700"/>
            <a:ext cx="342900" cy="342900"/>
          </a:xfrm>
          <a:prstGeom prst="rect">
            <a:avLst/>
          </a:prstGeom>
        </p:spPr>
      </p:pic>
      <p:pic>
        <p:nvPicPr>
          <p:cNvPr id="7" name="Picture 6">
            <a:extLst>
              <a:ext uri="{FF2B5EF4-FFF2-40B4-BE49-F238E27FC236}">
                <a16:creationId xmlns:a16="http://schemas.microsoft.com/office/drawing/2014/main" id="{91BC1F34-1FD4-F04E-BD89-8AD08D56A89A}"/>
              </a:ext>
            </a:extLst>
          </p:cNvPr>
          <p:cNvPicPr>
            <a:picLocks noChangeAspect="1"/>
          </p:cNvPicPr>
          <p:nvPr userDrawn="1"/>
        </p:nvPicPr>
        <p:blipFill>
          <a:blip r:embed="rId6"/>
          <a:stretch>
            <a:fillRect/>
          </a:stretch>
        </p:blipFill>
        <p:spPr>
          <a:xfrm>
            <a:off x="3239798" y="3157330"/>
            <a:ext cx="1222238" cy="1197463"/>
          </a:xfrm>
          <a:prstGeom prst="rect">
            <a:avLst/>
          </a:prstGeom>
        </p:spPr>
      </p:pic>
    </p:spTree>
    <p:extLst>
      <p:ext uri="{BB962C8B-B14F-4D97-AF65-F5344CB8AC3E}">
        <p14:creationId xmlns:p14="http://schemas.microsoft.com/office/powerpoint/2010/main" val="2283161590"/>
      </p:ext>
    </p:extLst>
  </p:cSld>
  <p:clrMapOvr>
    <a:masterClrMapping/>
  </p:clrMapOvr>
  <p:extLst>
    <p:ext uri="{DCECCB84-F9BA-43D5-87BE-67443E8EF086}">
      <p15:sldGuideLst xmlns:p15="http://schemas.microsoft.com/office/powerpoint/2012/main">
        <p15:guide id="1" orient="horz" pos="40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01_Image_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3096-D4DF-A642-8E94-5D31C261F7C4}"/>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Click to edit Master title style</a:t>
            </a:r>
          </a:p>
        </p:txBody>
      </p:sp>
      <p:sp>
        <p:nvSpPr>
          <p:cNvPr id="5" name="Text Placeholder 4">
            <a:extLst>
              <a:ext uri="{FF2B5EF4-FFF2-40B4-BE49-F238E27FC236}">
                <a16:creationId xmlns:a16="http://schemas.microsoft.com/office/drawing/2014/main" id="{D4F055CB-974F-D44A-8B7D-44D6D728C741}"/>
              </a:ext>
            </a:extLst>
          </p:cNvPr>
          <p:cNvSpPr>
            <a:spLocks noGrp="1"/>
          </p:cNvSpPr>
          <p:nvPr>
            <p:ph type="body" sz="quarter" idx="10" hasCustomPrompt="1"/>
          </p:nvPr>
        </p:nvSpPr>
        <p:spPr>
          <a:xfrm>
            <a:off x="457200" y="4714875"/>
            <a:ext cx="3870960" cy="403035"/>
          </a:xfrm>
        </p:spPr>
        <p:txBody>
          <a:bodyPr/>
          <a:lstStyle>
            <a:lvl1pPr marL="0" indent="0">
              <a:buNone/>
              <a:defRPr sz="2800" b="0" i="0">
                <a:latin typeface="Arial" panose="020B0604020202020204" pitchFamily="34" charset="0"/>
                <a:cs typeface="Arial" panose="020B0604020202020204" pitchFamily="34" charset="0"/>
              </a:defRPr>
            </a:lvl1pPr>
          </a:lstStyle>
          <a:p>
            <a:r>
              <a:rPr lang="en-US" dirty="0"/>
              <a:t>Speaker Name</a:t>
            </a:r>
          </a:p>
        </p:txBody>
      </p:sp>
      <p:sp>
        <p:nvSpPr>
          <p:cNvPr id="7" name="Text Placeholder 6">
            <a:extLst>
              <a:ext uri="{FF2B5EF4-FFF2-40B4-BE49-F238E27FC236}">
                <a16:creationId xmlns:a16="http://schemas.microsoft.com/office/drawing/2014/main" id="{406CBEEB-1ACF-5343-B86B-EB59363CB4F7}"/>
              </a:ext>
            </a:extLst>
          </p:cNvPr>
          <p:cNvSpPr>
            <a:spLocks noGrp="1"/>
          </p:cNvSpPr>
          <p:nvPr>
            <p:ph type="body" sz="quarter" idx="12" hasCustomPrompt="1"/>
          </p:nvPr>
        </p:nvSpPr>
        <p:spPr>
          <a:xfrm>
            <a:off x="457200" y="5209985"/>
            <a:ext cx="387096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Title</a:t>
            </a:r>
          </a:p>
        </p:txBody>
      </p:sp>
      <p:sp>
        <p:nvSpPr>
          <p:cNvPr id="41" name="Rectangle 40">
            <a:extLst>
              <a:ext uri="{FF2B5EF4-FFF2-40B4-BE49-F238E27FC236}">
                <a16:creationId xmlns:a16="http://schemas.microsoft.com/office/drawing/2014/main" id="{86415103-559B-984A-988C-C4120FEE31EE}"/>
              </a:ext>
            </a:extLst>
          </p:cNvPr>
          <p:cNvSpPr/>
          <p:nvPr userDrawn="1"/>
        </p:nvSpPr>
        <p:spPr>
          <a:xfrm>
            <a:off x="4227970" y="1069742"/>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DF819D9C-DD50-1D4C-BCC2-8490A03FA87D}"/>
              </a:ext>
            </a:extLst>
          </p:cNvPr>
          <p:cNvSpPr/>
          <p:nvPr userDrawn="1"/>
        </p:nvSpPr>
        <p:spPr>
          <a:xfrm>
            <a:off x="7209469"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3" name="Picture 2">
            <a:extLst>
              <a:ext uri="{FF2B5EF4-FFF2-40B4-BE49-F238E27FC236}">
                <a16:creationId xmlns:a16="http://schemas.microsoft.com/office/drawing/2014/main" id="{B4BD0BAD-302B-E549-9CDD-494C5C5A31AF}"/>
              </a:ext>
            </a:extLst>
          </p:cNvPr>
          <p:cNvPicPr>
            <a:picLocks noChangeAspect="1"/>
          </p:cNvPicPr>
          <p:nvPr userDrawn="1"/>
        </p:nvPicPr>
        <p:blipFill>
          <a:blip r:embed="rId2"/>
          <a:stretch>
            <a:fillRect/>
          </a:stretch>
        </p:blipFill>
        <p:spPr>
          <a:xfrm>
            <a:off x="10744941" y="457200"/>
            <a:ext cx="1027644" cy="1006813"/>
          </a:xfrm>
          <a:prstGeom prst="rect">
            <a:avLst/>
          </a:prstGeom>
        </p:spPr>
      </p:pic>
      <p:sp>
        <p:nvSpPr>
          <p:cNvPr id="10" name="TextBox 9">
            <a:extLst>
              <a:ext uri="{FF2B5EF4-FFF2-40B4-BE49-F238E27FC236}">
                <a16:creationId xmlns:a16="http://schemas.microsoft.com/office/drawing/2014/main" id="{F11AF3CF-5ACE-E840-AA2A-735B814CB8BB}"/>
              </a:ext>
            </a:extLst>
          </p:cNvPr>
          <p:cNvSpPr txBox="1"/>
          <p:nvPr userDrawn="1"/>
        </p:nvSpPr>
        <p:spPr>
          <a:xfrm>
            <a:off x="460774" y="6417850"/>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4" name="Triangle 3">
            <a:extLst>
              <a:ext uri="{FF2B5EF4-FFF2-40B4-BE49-F238E27FC236}">
                <a16:creationId xmlns:a16="http://schemas.microsoft.com/office/drawing/2014/main" id="{BCEAA970-782C-6E4E-81F7-BD03605156A4}"/>
              </a:ext>
            </a:extLst>
          </p:cNvPr>
          <p:cNvSpPr/>
          <p:nvPr userDrawn="1"/>
        </p:nvSpPr>
        <p:spPr>
          <a:xfrm>
            <a:off x="3587931" y="69669"/>
            <a:ext cx="8665030" cy="6714308"/>
          </a:xfrm>
          <a:custGeom>
            <a:avLst/>
            <a:gdLst>
              <a:gd name="connsiteX0" fmla="*/ 0 w 6296298"/>
              <a:gd name="connsiteY0" fmla="*/ 6714308 h 6714308"/>
              <a:gd name="connsiteX1" fmla="*/ 3148149 w 6296298"/>
              <a:gd name="connsiteY1" fmla="*/ 0 h 6714308"/>
              <a:gd name="connsiteX2" fmla="*/ 6296298 w 6296298"/>
              <a:gd name="connsiteY2" fmla="*/ 6714308 h 6714308"/>
              <a:gd name="connsiteX3" fmla="*/ 0 w 6296298"/>
              <a:gd name="connsiteY3" fmla="*/ 6714308 h 6714308"/>
              <a:gd name="connsiteX0" fmla="*/ 0 w 8665030"/>
              <a:gd name="connsiteY0" fmla="*/ 6714308 h 6714308"/>
              <a:gd name="connsiteX1" fmla="*/ 3148149 w 8665030"/>
              <a:gd name="connsiteY1" fmla="*/ 0 h 6714308"/>
              <a:gd name="connsiteX2" fmla="*/ 8665030 w 8665030"/>
              <a:gd name="connsiteY2" fmla="*/ 3570514 h 6714308"/>
              <a:gd name="connsiteX3" fmla="*/ 0 w 8665030"/>
              <a:gd name="connsiteY3" fmla="*/ 6714308 h 6714308"/>
              <a:gd name="connsiteX0" fmla="*/ 0 w 8665030"/>
              <a:gd name="connsiteY0" fmla="*/ 6714308 h 6714308"/>
              <a:gd name="connsiteX1" fmla="*/ 3148149 w 8665030"/>
              <a:gd name="connsiteY1" fmla="*/ 0 h 6714308"/>
              <a:gd name="connsiteX2" fmla="*/ 8665029 w 8665030"/>
              <a:gd name="connsiteY2" fmla="*/ 2560320 h 6714308"/>
              <a:gd name="connsiteX3" fmla="*/ 8665030 w 8665030"/>
              <a:gd name="connsiteY3" fmla="*/ 3570514 h 6714308"/>
              <a:gd name="connsiteX4" fmla="*/ 0 w 8665030"/>
              <a:gd name="connsiteY4" fmla="*/ 6714308 h 6714308"/>
              <a:gd name="connsiteX0" fmla="*/ 0 w 8665030"/>
              <a:gd name="connsiteY0" fmla="*/ 6848528 h 6848528"/>
              <a:gd name="connsiteX1" fmla="*/ 3148149 w 8665030"/>
              <a:gd name="connsiteY1" fmla="*/ 134220 h 6848528"/>
              <a:gd name="connsiteX2" fmla="*/ 8665029 w 8665030"/>
              <a:gd name="connsiteY2" fmla="*/ 2694540 h 6848528"/>
              <a:gd name="connsiteX3" fmla="*/ 8665030 w 8665030"/>
              <a:gd name="connsiteY3" fmla="*/ 3704734 h 6848528"/>
              <a:gd name="connsiteX4" fmla="*/ 0 w 8665030"/>
              <a:gd name="connsiteY4" fmla="*/ 6848528 h 6848528"/>
              <a:gd name="connsiteX0" fmla="*/ 0 w 8665030"/>
              <a:gd name="connsiteY0" fmla="*/ 6857656 h 6857656"/>
              <a:gd name="connsiteX1" fmla="*/ 3148149 w 8665030"/>
              <a:gd name="connsiteY1" fmla="*/ 143348 h 6857656"/>
              <a:gd name="connsiteX2" fmla="*/ 8665029 w 8665030"/>
              <a:gd name="connsiteY2" fmla="*/ 2703668 h 6857656"/>
              <a:gd name="connsiteX3" fmla="*/ 8665030 w 8665030"/>
              <a:gd name="connsiteY3" fmla="*/ 3713862 h 6857656"/>
              <a:gd name="connsiteX4" fmla="*/ 0 w 8665030"/>
              <a:gd name="connsiteY4" fmla="*/ 6857656 h 6857656"/>
              <a:gd name="connsiteX0" fmla="*/ 0 w 8665030"/>
              <a:gd name="connsiteY0" fmla="*/ 6714308 h 6714308"/>
              <a:gd name="connsiteX1" fmla="*/ 3148149 w 8665030"/>
              <a:gd name="connsiteY1" fmla="*/ 0 h 6714308"/>
              <a:gd name="connsiteX2" fmla="*/ 8665029 w 8665030"/>
              <a:gd name="connsiteY2" fmla="*/ 2560320 h 6714308"/>
              <a:gd name="connsiteX3" fmla="*/ 8665030 w 8665030"/>
              <a:gd name="connsiteY3" fmla="*/ 3570514 h 6714308"/>
              <a:gd name="connsiteX4" fmla="*/ 0 w 8665030"/>
              <a:gd name="connsiteY4" fmla="*/ 6714308 h 671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5030" h="6714308">
                <a:moveTo>
                  <a:pt x="0" y="6714308"/>
                </a:moveTo>
                <a:lnTo>
                  <a:pt x="3148149" y="0"/>
                </a:lnTo>
                <a:lnTo>
                  <a:pt x="8665029" y="2560320"/>
                </a:lnTo>
                <a:cubicBezTo>
                  <a:pt x="8665029" y="2897051"/>
                  <a:pt x="8665030" y="3233783"/>
                  <a:pt x="8665030" y="3570514"/>
                </a:cubicBezTo>
                <a:lnTo>
                  <a:pt x="0" y="6714308"/>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1" name="Elbow Connector 10">
            <a:extLst>
              <a:ext uri="{FF2B5EF4-FFF2-40B4-BE49-F238E27FC236}">
                <a16:creationId xmlns:a16="http://schemas.microsoft.com/office/drawing/2014/main" id="{7512AA29-291C-A442-8EF6-BD38101B4BC3}"/>
              </a:ext>
            </a:extLst>
          </p:cNvPr>
          <p:cNvCxnSpPr>
            <a:cxnSpLocks/>
          </p:cNvCxnSpPr>
          <p:nvPr userDrawn="1"/>
        </p:nvCxnSpPr>
        <p:spPr>
          <a:xfrm rot="10800000" flipV="1">
            <a:off x="8645236" y="3993645"/>
            <a:ext cx="3546764" cy="2989045"/>
          </a:xfrm>
          <a:prstGeom prst="bentConnector3">
            <a:avLst>
              <a:gd name="adj1" fmla="val 100156"/>
            </a:avLst>
          </a:prstGeom>
          <a:ln w="1111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42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03_Full_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2986C3-19E4-C84C-9FDC-BFE6B0AFC1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431" y="0"/>
            <a:ext cx="13008429" cy="6858000"/>
          </a:xfrm>
          <a:prstGeom prst="rect">
            <a:avLst/>
          </a:prstGeom>
        </p:spPr>
      </p:pic>
      <p:sp>
        <p:nvSpPr>
          <p:cNvPr id="15" name="Title Placeholder 1">
            <a:extLst>
              <a:ext uri="{FF2B5EF4-FFF2-40B4-BE49-F238E27FC236}">
                <a16:creationId xmlns:a16="http://schemas.microsoft.com/office/drawing/2014/main" id="{CEDA3DE8-7E85-834F-9C35-21A80F0FB943}"/>
              </a:ext>
            </a:extLst>
          </p:cNvPr>
          <p:cNvSpPr>
            <a:spLocks noGrp="1"/>
          </p:cNvSpPr>
          <p:nvPr>
            <p:ph type="title" hasCustomPrompt="1"/>
          </p:nvPr>
        </p:nvSpPr>
        <p:spPr>
          <a:xfrm>
            <a:off x="468523" y="3026067"/>
            <a:ext cx="6084677" cy="1398449"/>
          </a:xfrm>
          <a:prstGeom prst="rect">
            <a:avLst/>
          </a:prstGeom>
        </p:spPr>
        <p:txBody>
          <a:bodyPr vert="horz" lIns="0" tIns="0" rIns="0" bIns="0" rtlCol="0" anchor="t" anchorCtr="0">
            <a:noAutofit/>
          </a:bodyPr>
          <a:lstStyle>
            <a:lvl1pPr>
              <a:defRPr sz="4800" b="1" i="0">
                <a:latin typeface="+mj-lt"/>
                <a:cs typeface="Suisse Intl" panose="020B0504000000000000" pitchFamily="34" charset="-78"/>
              </a:defRPr>
            </a:lvl1pPr>
          </a:lstStyle>
          <a:p>
            <a:r>
              <a:rPr lang="en-US" dirty="0"/>
              <a:t>Click to edit Title</a:t>
            </a:r>
          </a:p>
        </p:txBody>
      </p:sp>
      <p:sp>
        <p:nvSpPr>
          <p:cNvPr id="5" name="Text Placeholder 4">
            <a:extLst>
              <a:ext uri="{FF2B5EF4-FFF2-40B4-BE49-F238E27FC236}">
                <a16:creationId xmlns:a16="http://schemas.microsoft.com/office/drawing/2014/main" id="{0FAF54BC-A096-0D47-8974-C98530C8164C}"/>
              </a:ext>
            </a:extLst>
          </p:cNvPr>
          <p:cNvSpPr>
            <a:spLocks noGrp="1"/>
          </p:cNvSpPr>
          <p:nvPr>
            <p:ph type="body" sz="quarter" idx="11" hasCustomPrompt="1"/>
          </p:nvPr>
        </p:nvSpPr>
        <p:spPr>
          <a:xfrm>
            <a:off x="457200" y="2670175"/>
            <a:ext cx="4719638" cy="355600"/>
          </a:xfrm>
        </p:spPr>
        <p:txBody>
          <a:bodyPr/>
          <a:lstStyle>
            <a:lvl1pPr marL="0" indent="0">
              <a:buNone/>
              <a:defRPr/>
            </a:lvl1pPr>
          </a:lstStyle>
          <a:p>
            <a:pPr lvl="0"/>
            <a:r>
              <a:rPr lang="en-US" dirty="0"/>
              <a:t>Optional Subtitle placeholder</a:t>
            </a:r>
          </a:p>
        </p:txBody>
      </p:sp>
      <p:sp>
        <p:nvSpPr>
          <p:cNvPr id="6" name="TextBox 5">
            <a:extLst>
              <a:ext uri="{FF2B5EF4-FFF2-40B4-BE49-F238E27FC236}">
                <a16:creationId xmlns:a16="http://schemas.microsoft.com/office/drawing/2014/main" id="{986FFE5C-80E8-A246-98EF-7DC5F88BA52A}"/>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mn-lt"/>
                <a:cs typeface="Suisse Int'l Bold" panose="020B0504000000000000" pitchFamily="34" charset="-78"/>
              </a:rPr>
              <a:t>‹#›</a:t>
            </a:fld>
            <a:r>
              <a:rPr lang="en-US" sz="800" dirty="0">
                <a:latin typeface="+mn-lt"/>
                <a:cs typeface="SuisseIntl-Light" panose="020B0304000000000000" pitchFamily="34" charset="-78"/>
              </a:rPr>
              <a:t>  </a:t>
            </a:r>
            <a:r>
              <a:rPr lang="en-US" sz="800" b="0" i="0" dirty="0">
                <a:solidFill>
                  <a:schemeClr val="tx1">
                    <a:lumMod val="50000"/>
                    <a:lumOff val="50000"/>
                  </a:schemeClr>
                </a:solidFill>
                <a:latin typeface="+mn-lt"/>
                <a:cs typeface="Suisse Int'l" panose="020B0504000000000000" pitchFamily="34" charset="-78"/>
              </a:rPr>
              <a:t>|  </a:t>
            </a:r>
            <a:r>
              <a:rPr lang="en-US" sz="800" b="0" i="0" spc="40" baseline="0" dirty="0">
                <a:solidFill>
                  <a:srgbClr val="7F7F7F"/>
                </a:solidFill>
                <a:latin typeface="+mn-lt"/>
                <a:cs typeface="Suisse Int'l" panose="020B0504000000000000" pitchFamily="34" charset="-78"/>
              </a:rPr>
              <a:t>CONFIDENTIAL</a:t>
            </a:r>
          </a:p>
        </p:txBody>
      </p:sp>
      <p:pic>
        <p:nvPicPr>
          <p:cNvPr id="10" name="Picture 9" descr="A black rectangle with a black background&#10;&#10;Description automatically generated with low confidence">
            <a:extLst>
              <a:ext uri="{FF2B5EF4-FFF2-40B4-BE49-F238E27FC236}">
                <a16:creationId xmlns:a16="http://schemas.microsoft.com/office/drawing/2014/main" id="{8709285E-A958-1F4B-8F91-471FDFD8B5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8523" y="456908"/>
            <a:ext cx="1027789" cy="1006813"/>
          </a:xfrm>
          <a:prstGeom prst="rect">
            <a:avLst/>
          </a:prstGeom>
        </p:spPr>
      </p:pic>
      <p:sp>
        <p:nvSpPr>
          <p:cNvPr id="11" name="Text Placeholder 4">
            <a:extLst>
              <a:ext uri="{FF2B5EF4-FFF2-40B4-BE49-F238E27FC236}">
                <a16:creationId xmlns:a16="http://schemas.microsoft.com/office/drawing/2014/main" id="{536A75B4-2E0B-C649-B33B-81D40F24FDC7}"/>
              </a:ext>
            </a:extLst>
          </p:cNvPr>
          <p:cNvSpPr>
            <a:spLocks noGrp="1"/>
          </p:cNvSpPr>
          <p:nvPr>
            <p:ph type="body" sz="quarter" idx="10" hasCustomPrompt="1"/>
          </p:nvPr>
        </p:nvSpPr>
        <p:spPr>
          <a:xfrm>
            <a:off x="457200" y="5047881"/>
            <a:ext cx="3870960" cy="403035"/>
          </a:xfrm>
        </p:spPr>
        <p:txBody>
          <a:bodyPr/>
          <a:lstStyle>
            <a:lvl1pPr marL="0" indent="0">
              <a:buNone/>
              <a:defRPr sz="2800" b="0" i="0">
                <a:latin typeface="Arial" panose="020B0604020202020204" pitchFamily="34" charset="0"/>
                <a:cs typeface="Arial" panose="020B0604020202020204" pitchFamily="34" charset="0"/>
              </a:defRPr>
            </a:lvl1pPr>
          </a:lstStyle>
          <a:p>
            <a:r>
              <a:rPr lang="en-US" dirty="0"/>
              <a:t>Speaker Name</a:t>
            </a:r>
          </a:p>
        </p:txBody>
      </p:sp>
      <p:sp>
        <p:nvSpPr>
          <p:cNvPr id="12" name="Text Placeholder 6">
            <a:extLst>
              <a:ext uri="{FF2B5EF4-FFF2-40B4-BE49-F238E27FC236}">
                <a16:creationId xmlns:a16="http://schemas.microsoft.com/office/drawing/2014/main" id="{EB2246A7-C7D3-8D47-B3D2-712904F02C1F}"/>
              </a:ext>
            </a:extLst>
          </p:cNvPr>
          <p:cNvSpPr>
            <a:spLocks noGrp="1"/>
          </p:cNvSpPr>
          <p:nvPr>
            <p:ph type="body" sz="quarter" idx="12" hasCustomPrompt="1"/>
          </p:nvPr>
        </p:nvSpPr>
        <p:spPr>
          <a:xfrm>
            <a:off x="457200" y="5542991"/>
            <a:ext cx="387096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Title</a:t>
            </a:r>
          </a:p>
        </p:txBody>
      </p:sp>
      <p:sp>
        <p:nvSpPr>
          <p:cNvPr id="9" name="Rectangle 8">
            <a:extLst>
              <a:ext uri="{FF2B5EF4-FFF2-40B4-BE49-F238E27FC236}">
                <a16:creationId xmlns:a16="http://schemas.microsoft.com/office/drawing/2014/main" id="{E9489C38-79B4-0A4C-9AE0-607E48263C47}"/>
              </a:ext>
            </a:extLst>
          </p:cNvPr>
          <p:cNvSpPr/>
          <p:nvPr userDrawn="1"/>
        </p:nvSpPr>
        <p:spPr>
          <a:xfrm flipH="1">
            <a:off x="7343291" y="661540"/>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B395E3B2-9745-5041-B2D7-B26F850E4BCA}"/>
              </a:ext>
            </a:extLst>
          </p:cNvPr>
          <p:cNvSpPr/>
          <p:nvPr userDrawn="1"/>
        </p:nvSpPr>
        <p:spPr>
          <a:xfrm flipH="1">
            <a:off x="5978821"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367AFC49-344D-9643-B0D2-52605CB2AD23}"/>
              </a:ext>
            </a:extLst>
          </p:cNvPr>
          <p:cNvSpPr/>
          <p:nvPr userDrawn="1"/>
        </p:nvSpPr>
        <p:spPr>
          <a:xfrm flipH="1">
            <a:off x="6946905" y="839533"/>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969942471"/>
      </p:ext>
    </p:extLst>
  </p:cSld>
  <p:clrMapOvr>
    <a:masterClrMapping/>
  </p:clrMapOvr>
  <p:extLst>
    <p:ext uri="{DCECCB84-F9BA-43D5-87BE-67443E8EF086}">
      <p15:sldGuideLst xmlns:p15="http://schemas.microsoft.com/office/powerpoint/2012/main">
        <p15:guide id="1" pos="2472">
          <p15:clr>
            <a:srgbClr val="FBAE40"/>
          </p15:clr>
        </p15:guide>
        <p15:guide id="2" pos="2736">
          <p15:clr>
            <a:srgbClr val="FBAE40"/>
          </p15:clr>
        </p15:guide>
        <p15:guide id="3" pos="4920">
          <p15:clr>
            <a:srgbClr val="FBAE40"/>
          </p15:clr>
        </p15:guide>
        <p15:guide id="4" pos="5208">
          <p15:clr>
            <a:srgbClr val="FBAE40"/>
          </p15:clr>
        </p15:guide>
        <p15:guide id="5" orient="horz" pos="14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02_ColorONLY">
    <p:spTree>
      <p:nvGrpSpPr>
        <p:cNvPr id="1" name=""/>
        <p:cNvGrpSpPr/>
        <p:nvPr/>
      </p:nvGrpSpPr>
      <p:grpSpPr>
        <a:xfrm>
          <a:off x="0" y="0"/>
          <a:ext cx="0" cy="0"/>
          <a:chOff x="0" y="0"/>
          <a:chExt cx="0" cy="0"/>
        </a:xfrm>
      </p:grpSpPr>
      <p:pic>
        <p:nvPicPr>
          <p:cNvPr id="52" name="Graphic 51">
            <a:extLst>
              <a:ext uri="{FF2B5EF4-FFF2-40B4-BE49-F238E27FC236}">
                <a16:creationId xmlns:a16="http://schemas.microsoft.com/office/drawing/2014/main" id="{D1AF6518-F146-F64E-A9BA-9385390FB1F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2408"/>
          <a:stretch/>
        </p:blipFill>
        <p:spPr>
          <a:xfrm flipH="1">
            <a:off x="3599726" y="69964"/>
            <a:ext cx="8623139" cy="6709090"/>
          </a:xfrm>
          <a:prstGeom prst="rect">
            <a:avLst/>
          </a:prstGeom>
        </p:spPr>
      </p:pic>
      <p:sp>
        <p:nvSpPr>
          <p:cNvPr id="2" name="Title 1">
            <a:extLst>
              <a:ext uri="{FF2B5EF4-FFF2-40B4-BE49-F238E27FC236}">
                <a16:creationId xmlns:a16="http://schemas.microsoft.com/office/drawing/2014/main" id="{65383096-D4DF-A642-8E94-5D31C261F7C4}"/>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Click to edit Master title style</a:t>
            </a:r>
          </a:p>
        </p:txBody>
      </p:sp>
      <p:sp>
        <p:nvSpPr>
          <p:cNvPr id="5" name="Text Placeholder 4">
            <a:extLst>
              <a:ext uri="{FF2B5EF4-FFF2-40B4-BE49-F238E27FC236}">
                <a16:creationId xmlns:a16="http://schemas.microsoft.com/office/drawing/2014/main" id="{D4F055CB-974F-D44A-8B7D-44D6D728C741}"/>
              </a:ext>
            </a:extLst>
          </p:cNvPr>
          <p:cNvSpPr>
            <a:spLocks noGrp="1"/>
          </p:cNvSpPr>
          <p:nvPr>
            <p:ph type="body" sz="quarter" idx="10" hasCustomPrompt="1"/>
          </p:nvPr>
        </p:nvSpPr>
        <p:spPr>
          <a:xfrm>
            <a:off x="457200" y="4714875"/>
            <a:ext cx="3870960" cy="403035"/>
          </a:xfrm>
        </p:spPr>
        <p:txBody>
          <a:bodyPr/>
          <a:lstStyle>
            <a:lvl1pPr marL="0" indent="0">
              <a:buNone/>
              <a:defRPr sz="2800" b="0" i="0">
                <a:latin typeface="Arial" panose="020B0604020202020204" pitchFamily="34" charset="0"/>
                <a:cs typeface="Arial" panose="020B0604020202020204" pitchFamily="34" charset="0"/>
              </a:defRPr>
            </a:lvl1pPr>
          </a:lstStyle>
          <a:p>
            <a:r>
              <a:rPr lang="en-US" dirty="0"/>
              <a:t>Speaker Name</a:t>
            </a:r>
          </a:p>
        </p:txBody>
      </p:sp>
      <p:sp>
        <p:nvSpPr>
          <p:cNvPr id="7" name="Text Placeholder 6">
            <a:extLst>
              <a:ext uri="{FF2B5EF4-FFF2-40B4-BE49-F238E27FC236}">
                <a16:creationId xmlns:a16="http://schemas.microsoft.com/office/drawing/2014/main" id="{406CBEEB-1ACF-5343-B86B-EB59363CB4F7}"/>
              </a:ext>
            </a:extLst>
          </p:cNvPr>
          <p:cNvSpPr>
            <a:spLocks noGrp="1"/>
          </p:cNvSpPr>
          <p:nvPr>
            <p:ph type="body" sz="quarter" idx="12" hasCustomPrompt="1"/>
          </p:nvPr>
        </p:nvSpPr>
        <p:spPr>
          <a:xfrm>
            <a:off x="457200" y="5209985"/>
            <a:ext cx="387096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Title</a:t>
            </a:r>
          </a:p>
        </p:txBody>
      </p:sp>
      <p:sp>
        <p:nvSpPr>
          <p:cNvPr id="41" name="Rectangle 40">
            <a:extLst>
              <a:ext uri="{FF2B5EF4-FFF2-40B4-BE49-F238E27FC236}">
                <a16:creationId xmlns:a16="http://schemas.microsoft.com/office/drawing/2014/main" id="{86415103-559B-984A-988C-C4120FEE31EE}"/>
              </a:ext>
            </a:extLst>
          </p:cNvPr>
          <p:cNvSpPr/>
          <p:nvPr userDrawn="1"/>
        </p:nvSpPr>
        <p:spPr>
          <a:xfrm>
            <a:off x="4816221" y="661540"/>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Rectangle 52">
            <a:extLst>
              <a:ext uri="{FF2B5EF4-FFF2-40B4-BE49-F238E27FC236}">
                <a16:creationId xmlns:a16="http://schemas.microsoft.com/office/drawing/2014/main" id="{80942391-8190-2441-AE83-38F26F578E1F}"/>
              </a:ext>
            </a:extLst>
          </p:cNvPr>
          <p:cNvSpPr/>
          <p:nvPr userDrawn="1"/>
        </p:nvSpPr>
        <p:spPr>
          <a:xfrm>
            <a:off x="7209469"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5" name="Graphic 54">
            <a:extLst>
              <a:ext uri="{FF2B5EF4-FFF2-40B4-BE49-F238E27FC236}">
                <a16:creationId xmlns:a16="http://schemas.microsoft.com/office/drawing/2014/main" id="{96B20462-9C78-0F49-A754-984BC34B5D4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40523"/>
          <a:stretch/>
        </p:blipFill>
        <p:spPr>
          <a:xfrm>
            <a:off x="6592185" y="2163689"/>
            <a:ext cx="5599815" cy="3398814"/>
          </a:xfrm>
          <a:prstGeom prst="rect">
            <a:avLst/>
          </a:prstGeom>
        </p:spPr>
      </p:pic>
      <p:pic>
        <p:nvPicPr>
          <p:cNvPr id="11" name="Picture 10">
            <a:extLst>
              <a:ext uri="{FF2B5EF4-FFF2-40B4-BE49-F238E27FC236}">
                <a16:creationId xmlns:a16="http://schemas.microsoft.com/office/drawing/2014/main" id="{07784941-7B0A-9F4D-9B9E-831B6F73E19B}"/>
              </a:ext>
            </a:extLst>
          </p:cNvPr>
          <p:cNvPicPr>
            <a:picLocks noChangeAspect="1"/>
          </p:cNvPicPr>
          <p:nvPr userDrawn="1"/>
        </p:nvPicPr>
        <p:blipFill>
          <a:blip r:embed="rId6"/>
          <a:stretch>
            <a:fillRect/>
          </a:stretch>
        </p:blipFill>
        <p:spPr>
          <a:xfrm>
            <a:off x="10744941" y="457200"/>
            <a:ext cx="1027644" cy="1006813"/>
          </a:xfrm>
          <a:prstGeom prst="rect">
            <a:avLst/>
          </a:prstGeom>
        </p:spPr>
      </p:pic>
      <p:sp>
        <p:nvSpPr>
          <p:cNvPr id="12" name="TextBox 11">
            <a:extLst>
              <a:ext uri="{FF2B5EF4-FFF2-40B4-BE49-F238E27FC236}">
                <a16:creationId xmlns:a16="http://schemas.microsoft.com/office/drawing/2014/main" id="{EBFFC625-FE3C-5046-B567-BA8C06913DF9}"/>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Tree>
    <p:extLst>
      <p:ext uri="{BB962C8B-B14F-4D97-AF65-F5344CB8AC3E}">
        <p14:creationId xmlns:p14="http://schemas.microsoft.com/office/powerpoint/2010/main" val="2104282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_03_Full_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2986C3-19E4-C84C-9FDC-BFE6B0AFC1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431" y="0"/>
            <a:ext cx="13008429" cy="6858000"/>
          </a:xfrm>
          <a:prstGeom prst="rect">
            <a:avLst/>
          </a:prstGeom>
        </p:spPr>
      </p:pic>
      <p:sp>
        <p:nvSpPr>
          <p:cNvPr id="15" name="Title Placeholder 1">
            <a:extLst>
              <a:ext uri="{FF2B5EF4-FFF2-40B4-BE49-F238E27FC236}">
                <a16:creationId xmlns:a16="http://schemas.microsoft.com/office/drawing/2014/main" id="{CEDA3DE8-7E85-834F-9C35-21A80F0FB943}"/>
              </a:ext>
            </a:extLst>
          </p:cNvPr>
          <p:cNvSpPr>
            <a:spLocks noGrp="1"/>
          </p:cNvSpPr>
          <p:nvPr>
            <p:ph type="title" hasCustomPrompt="1"/>
          </p:nvPr>
        </p:nvSpPr>
        <p:spPr>
          <a:xfrm>
            <a:off x="468523" y="3026067"/>
            <a:ext cx="6084677" cy="1398449"/>
          </a:xfrm>
          <a:prstGeom prst="rect">
            <a:avLst/>
          </a:prstGeom>
        </p:spPr>
        <p:txBody>
          <a:bodyPr vert="horz" lIns="0" tIns="0" rIns="0" bIns="0" rtlCol="0" anchor="t" anchorCtr="0">
            <a:noAutofit/>
          </a:bodyPr>
          <a:lstStyle>
            <a:lvl1pPr>
              <a:defRPr sz="4800" b="1" i="0">
                <a:latin typeface="+mj-lt"/>
                <a:cs typeface="Suisse Intl" panose="020B0504000000000000" pitchFamily="34" charset="-78"/>
              </a:defRPr>
            </a:lvl1pPr>
          </a:lstStyle>
          <a:p>
            <a:r>
              <a:rPr lang="en-US" dirty="0"/>
              <a:t>Click to edit Title</a:t>
            </a:r>
          </a:p>
        </p:txBody>
      </p:sp>
      <p:sp>
        <p:nvSpPr>
          <p:cNvPr id="5" name="Text Placeholder 4">
            <a:extLst>
              <a:ext uri="{FF2B5EF4-FFF2-40B4-BE49-F238E27FC236}">
                <a16:creationId xmlns:a16="http://schemas.microsoft.com/office/drawing/2014/main" id="{0FAF54BC-A096-0D47-8974-C98530C8164C}"/>
              </a:ext>
            </a:extLst>
          </p:cNvPr>
          <p:cNvSpPr>
            <a:spLocks noGrp="1"/>
          </p:cNvSpPr>
          <p:nvPr>
            <p:ph type="body" sz="quarter" idx="11" hasCustomPrompt="1"/>
          </p:nvPr>
        </p:nvSpPr>
        <p:spPr>
          <a:xfrm>
            <a:off x="457200" y="2670175"/>
            <a:ext cx="4719638" cy="355600"/>
          </a:xfrm>
        </p:spPr>
        <p:txBody>
          <a:bodyPr/>
          <a:lstStyle>
            <a:lvl1pPr marL="0" indent="0">
              <a:buNone/>
              <a:defRPr/>
            </a:lvl1pPr>
          </a:lstStyle>
          <a:p>
            <a:pPr lvl="0"/>
            <a:r>
              <a:rPr lang="en-US" dirty="0"/>
              <a:t>Optional Subtitle placeholder</a:t>
            </a:r>
          </a:p>
        </p:txBody>
      </p:sp>
      <p:sp>
        <p:nvSpPr>
          <p:cNvPr id="6" name="TextBox 5">
            <a:extLst>
              <a:ext uri="{FF2B5EF4-FFF2-40B4-BE49-F238E27FC236}">
                <a16:creationId xmlns:a16="http://schemas.microsoft.com/office/drawing/2014/main" id="{986FFE5C-80E8-A246-98EF-7DC5F88BA52A}"/>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mn-lt"/>
                <a:cs typeface="Suisse Int'l Bold" panose="020B0504000000000000" pitchFamily="34" charset="-78"/>
              </a:rPr>
              <a:t>‹#›</a:t>
            </a:fld>
            <a:r>
              <a:rPr lang="en-US" sz="800" dirty="0">
                <a:latin typeface="+mn-lt"/>
                <a:cs typeface="SuisseIntl-Light" panose="020B0304000000000000" pitchFamily="34" charset="-78"/>
              </a:rPr>
              <a:t>  </a:t>
            </a:r>
            <a:r>
              <a:rPr lang="en-US" sz="800" b="0" i="0" dirty="0">
                <a:solidFill>
                  <a:schemeClr val="tx1">
                    <a:lumMod val="50000"/>
                    <a:lumOff val="50000"/>
                  </a:schemeClr>
                </a:solidFill>
                <a:latin typeface="+mn-lt"/>
                <a:cs typeface="Suisse Int'l" panose="020B0504000000000000" pitchFamily="34" charset="-78"/>
              </a:rPr>
              <a:t>|  </a:t>
            </a:r>
            <a:r>
              <a:rPr lang="en-US" sz="800" b="0" i="0" spc="40" baseline="0" dirty="0">
                <a:solidFill>
                  <a:srgbClr val="7F7F7F"/>
                </a:solidFill>
                <a:latin typeface="+mn-lt"/>
                <a:cs typeface="Suisse Int'l" panose="020B0504000000000000" pitchFamily="34" charset="-78"/>
              </a:rPr>
              <a:t>CONFIDENTIAL</a:t>
            </a:r>
          </a:p>
        </p:txBody>
      </p:sp>
      <p:pic>
        <p:nvPicPr>
          <p:cNvPr id="10" name="Picture 9" descr="A black rectangle with a black background&#10;&#10;Description automatically generated with low confidence">
            <a:extLst>
              <a:ext uri="{FF2B5EF4-FFF2-40B4-BE49-F238E27FC236}">
                <a16:creationId xmlns:a16="http://schemas.microsoft.com/office/drawing/2014/main" id="{8709285E-A958-1F4B-8F91-471FDFD8B5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8523" y="456908"/>
            <a:ext cx="1027789" cy="1006813"/>
          </a:xfrm>
          <a:prstGeom prst="rect">
            <a:avLst/>
          </a:prstGeom>
        </p:spPr>
      </p:pic>
      <p:sp>
        <p:nvSpPr>
          <p:cNvPr id="11" name="Text Placeholder 4">
            <a:extLst>
              <a:ext uri="{FF2B5EF4-FFF2-40B4-BE49-F238E27FC236}">
                <a16:creationId xmlns:a16="http://schemas.microsoft.com/office/drawing/2014/main" id="{536A75B4-2E0B-C649-B33B-81D40F24FDC7}"/>
              </a:ext>
            </a:extLst>
          </p:cNvPr>
          <p:cNvSpPr>
            <a:spLocks noGrp="1"/>
          </p:cNvSpPr>
          <p:nvPr>
            <p:ph type="body" sz="quarter" idx="10" hasCustomPrompt="1"/>
          </p:nvPr>
        </p:nvSpPr>
        <p:spPr>
          <a:xfrm>
            <a:off x="457200" y="5047881"/>
            <a:ext cx="3870960" cy="403035"/>
          </a:xfrm>
        </p:spPr>
        <p:txBody>
          <a:bodyPr/>
          <a:lstStyle>
            <a:lvl1pPr marL="0" indent="0">
              <a:buNone/>
              <a:defRPr sz="2800" b="0" i="0">
                <a:latin typeface="Arial" panose="020B0604020202020204" pitchFamily="34" charset="0"/>
                <a:cs typeface="Arial" panose="020B0604020202020204" pitchFamily="34" charset="0"/>
              </a:defRPr>
            </a:lvl1pPr>
          </a:lstStyle>
          <a:p>
            <a:r>
              <a:rPr lang="en-US" dirty="0"/>
              <a:t>Speaker Name</a:t>
            </a:r>
          </a:p>
        </p:txBody>
      </p:sp>
      <p:sp>
        <p:nvSpPr>
          <p:cNvPr id="12" name="Text Placeholder 6">
            <a:extLst>
              <a:ext uri="{FF2B5EF4-FFF2-40B4-BE49-F238E27FC236}">
                <a16:creationId xmlns:a16="http://schemas.microsoft.com/office/drawing/2014/main" id="{EB2246A7-C7D3-8D47-B3D2-712904F02C1F}"/>
              </a:ext>
            </a:extLst>
          </p:cNvPr>
          <p:cNvSpPr>
            <a:spLocks noGrp="1"/>
          </p:cNvSpPr>
          <p:nvPr>
            <p:ph type="body" sz="quarter" idx="12" hasCustomPrompt="1"/>
          </p:nvPr>
        </p:nvSpPr>
        <p:spPr>
          <a:xfrm>
            <a:off x="457200" y="5542991"/>
            <a:ext cx="387096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Title</a:t>
            </a:r>
          </a:p>
        </p:txBody>
      </p:sp>
      <p:sp>
        <p:nvSpPr>
          <p:cNvPr id="9" name="Rectangle 8">
            <a:extLst>
              <a:ext uri="{FF2B5EF4-FFF2-40B4-BE49-F238E27FC236}">
                <a16:creationId xmlns:a16="http://schemas.microsoft.com/office/drawing/2014/main" id="{E9489C38-79B4-0A4C-9AE0-607E48263C47}"/>
              </a:ext>
            </a:extLst>
          </p:cNvPr>
          <p:cNvSpPr/>
          <p:nvPr userDrawn="1"/>
        </p:nvSpPr>
        <p:spPr>
          <a:xfrm flipH="1">
            <a:off x="7343291" y="661540"/>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B395E3B2-9745-5041-B2D7-B26F850E4BCA}"/>
              </a:ext>
            </a:extLst>
          </p:cNvPr>
          <p:cNvSpPr/>
          <p:nvPr userDrawn="1"/>
        </p:nvSpPr>
        <p:spPr>
          <a:xfrm flipH="1">
            <a:off x="5978821"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367AFC49-344D-9643-B0D2-52605CB2AD23}"/>
              </a:ext>
            </a:extLst>
          </p:cNvPr>
          <p:cNvSpPr/>
          <p:nvPr userDrawn="1"/>
        </p:nvSpPr>
        <p:spPr>
          <a:xfrm flipH="1">
            <a:off x="6946905" y="839533"/>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07079242"/>
      </p:ext>
    </p:extLst>
  </p:cSld>
  <p:clrMapOvr>
    <a:masterClrMapping/>
  </p:clrMapOvr>
  <p:extLst>
    <p:ext uri="{DCECCB84-F9BA-43D5-87BE-67443E8EF086}">
      <p15:sldGuideLst xmlns:p15="http://schemas.microsoft.com/office/powerpoint/2012/main">
        <p15:guide id="1" pos="2472">
          <p15:clr>
            <a:srgbClr val="FBAE40"/>
          </p15:clr>
        </p15:guide>
        <p15:guide id="2" pos="2736">
          <p15:clr>
            <a:srgbClr val="FBAE40"/>
          </p15:clr>
        </p15:guide>
        <p15:guide id="3" pos="4920">
          <p15:clr>
            <a:srgbClr val="FBAE40"/>
          </p15:clr>
        </p15:guide>
        <p15:guide id="4" pos="5208">
          <p15:clr>
            <a:srgbClr val="FBAE40"/>
          </p15:clr>
        </p15:guide>
        <p15:guide id="5" orient="horz" pos="14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mitation slide">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B6315EE-D44A-544F-B401-F7BF703BD842}"/>
              </a:ext>
            </a:extLst>
          </p:cNvPr>
          <p:cNvSpPr>
            <a:spLocks noGrp="1"/>
          </p:cNvSpPr>
          <p:nvPr>
            <p:ph type="title" hasCustomPrompt="1"/>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dirty="0"/>
              <a:t>Limitations</a:t>
            </a:r>
          </a:p>
        </p:txBody>
      </p:sp>
      <p:sp>
        <p:nvSpPr>
          <p:cNvPr id="3" name="Text Placeholder 2">
            <a:extLst>
              <a:ext uri="{FF2B5EF4-FFF2-40B4-BE49-F238E27FC236}">
                <a16:creationId xmlns:a16="http://schemas.microsoft.com/office/drawing/2014/main" id="{7FDD5CFD-736E-6841-9953-9C6BBCEACA5B}"/>
              </a:ext>
            </a:extLst>
          </p:cNvPr>
          <p:cNvSpPr>
            <a:spLocks noGrp="1"/>
          </p:cNvSpPr>
          <p:nvPr>
            <p:ph type="body" sz="quarter" idx="10" hasCustomPrompt="1"/>
          </p:nvPr>
        </p:nvSpPr>
        <p:spPr>
          <a:xfrm>
            <a:off x="468313" y="1333500"/>
            <a:ext cx="10429875" cy="4262438"/>
          </a:xfrm>
        </p:spPr>
        <p:txBody>
          <a:bodyPr/>
          <a:lstStyle>
            <a:lvl1pPr marL="0" indent="0" rtl="0" eaLnBrk="1" latinLnBrk="0" hangingPunct="1">
              <a:buNone/>
              <a:defRPr lang="en-US" sz="1000" b="0" i="0" kern="1200" dirty="0">
                <a:solidFill>
                  <a:srgbClr val="565A5C"/>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This presentation may contain information that is confidential and proprietary to ICE Mortgage Technology. Any disclosure, reproduction, publication, or distribution of this presentation or the information within, whether in whole or in part, is strictly prohibited.</a:t>
            </a:r>
            <a:endParaRPr lang="en-US" dirty="0">
              <a:effectLst/>
            </a:endParaRPr>
          </a:p>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Neither ICE Mortgage Technology nor its affiliates, make any representations or warranties, express or implied as to the accuracy or completeness of the information and do not sponsor, approve or endorse any of the content herein. All of which is presented solely for informational and educational purposes. Nothing herein constitutes an offer to sell, a solicitation of an offer to buy any security or a recommendation of any security or trading practice. Some portions of the preceding presentation may have been edited for the purpose of length or clarity.</a:t>
            </a:r>
            <a:endParaRPr lang="en-US" dirty="0">
              <a:effectLst/>
            </a:endParaRPr>
          </a:p>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This presentation may contain forward-looking statements under the safe harbor provisions under The Private Securities Litigation Reform Act of 1995. These forward-looking statements may include the company’s ability and timing to enhance the features and functionality of Encompass software and services and of new product launches. Additional risks and uncertainties related to the company’s business are discussed in the company’s Securities and Exchange Commission filings, including but not limited to the company’s most recent Annual Report on Form 10-K and Quarterly Report on Form 10-Q. Unless otherwise required by applicable laws, the company undertakes no obligation to update or revise any forward-looking statements, whether as a result of new information, future events or otherwise.</a:t>
            </a:r>
            <a:endParaRPr lang="en-US" dirty="0">
              <a:effectLst/>
            </a:endParaRPr>
          </a:p>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 2022 Intercontinental Exchange, Inc. </a:t>
            </a:r>
            <a:endParaRPr lang="en-US" dirty="0">
              <a:effectLst/>
            </a:endParaRPr>
          </a:p>
        </p:txBody>
      </p:sp>
    </p:spTree>
    <p:extLst>
      <p:ext uri="{BB962C8B-B14F-4D97-AF65-F5344CB8AC3E}">
        <p14:creationId xmlns:p14="http://schemas.microsoft.com/office/powerpoint/2010/main" val="3526955211"/>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ers">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F18B4093-1802-9C41-83D9-E5F487B168DF}"/>
              </a:ext>
            </a:extLst>
          </p:cNvPr>
          <p:cNvSpPr/>
          <p:nvPr userDrawn="1"/>
        </p:nvSpPr>
        <p:spPr>
          <a:xfrm>
            <a:off x="10886" y="4191000"/>
            <a:ext cx="3810000" cy="2667000"/>
          </a:xfrm>
          <a:custGeom>
            <a:avLst/>
            <a:gdLst>
              <a:gd name="connsiteX0" fmla="*/ 0 w 2492829"/>
              <a:gd name="connsiteY0" fmla="*/ 2667000 h 2667000"/>
              <a:gd name="connsiteX1" fmla="*/ 1246415 w 2492829"/>
              <a:gd name="connsiteY1" fmla="*/ 0 h 2667000"/>
              <a:gd name="connsiteX2" fmla="*/ 2492829 w 2492829"/>
              <a:gd name="connsiteY2" fmla="*/ 2667000 h 2667000"/>
              <a:gd name="connsiteX3" fmla="*/ 0 w 2492829"/>
              <a:gd name="connsiteY3" fmla="*/ 2667000 h 2667000"/>
              <a:gd name="connsiteX0" fmla="*/ 0 w 3810000"/>
              <a:gd name="connsiteY0" fmla="*/ 1251857 h 2667000"/>
              <a:gd name="connsiteX1" fmla="*/ 2563586 w 3810000"/>
              <a:gd name="connsiteY1" fmla="*/ 0 h 2667000"/>
              <a:gd name="connsiteX2" fmla="*/ 3810000 w 3810000"/>
              <a:gd name="connsiteY2" fmla="*/ 2667000 h 2667000"/>
              <a:gd name="connsiteX3" fmla="*/ 0 w 3810000"/>
              <a:gd name="connsiteY3" fmla="*/ 1251857 h 2667000"/>
              <a:gd name="connsiteX0" fmla="*/ 0 w 3810000"/>
              <a:gd name="connsiteY0" fmla="*/ 1251857 h 2667000"/>
              <a:gd name="connsiteX1" fmla="*/ 2563586 w 3810000"/>
              <a:gd name="connsiteY1" fmla="*/ 0 h 2667000"/>
              <a:gd name="connsiteX2" fmla="*/ 3810000 w 3810000"/>
              <a:gd name="connsiteY2" fmla="*/ 2667000 h 2667000"/>
              <a:gd name="connsiteX3" fmla="*/ 0 w 3810000"/>
              <a:gd name="connsiteY3" fmla="*/ 1251857 h 2667000"/>
            </a:gdLst>
            <a:ahLst/>
            <a:cxnLst>
              <a:cxn ang="0">
                <a:pos x="connsiteX0" y="connsiteY0"/>
              </a:cxn>
              <a:cxn ang="0">
                <a:pos x="connsiteX1" y="connsiteY1"/>
              </a:cxn>
              <a:cxn ang="0">
                <a:pos x="connsiteX2" y="connsiteY2"/>
              </a:cxn>
              <a:cxn ang="0">
                <a:pos x="connsiteX3" y="connsiteY3"/>
              </a:cxn>
            </a:cxnLst>
            <a:rect l="l" t="t" r="r" b="b"/>
            <a:pathLst>
              <a:path w="3810000" h="2667000">
                <a:moveTo>
                  <a:pt x="0" y="1251857"/>
                </a:moveTo>
                <a:lnTo>
                  <a:pt x="2563586" y="0"/>
                </a:lnTo>
                <a:lnTo>
                  <a:pt x="3810000" y="2667000"/>
                </a:lnTo>
                <a:lnTo>
                  <a:pt x="0" y="1251857"/>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itle Placeholder 1">
            <a:extLst>
              <a:ext uri="{FF2B5EF4-FFF2-40B4-BE49-F238E27FC236}">
                <a16:creationId xmlns:a16="http://schemas.microsoft.com/office/drawing/2014/main" id="{B3A873B1-F1E5-C94D-A8D9-DC4CE79312C4}"/>
              </a:ext>
            </a:extLst>
          </p:cNvPr>
          <p:cNvSpPr>
            <a:spLocks noGrp="1"/>
          </p:cNvSpPr>
          <p:nvPr>
            <p:ph type="title" hasCustomPrompt="1"/>
          </p:nvPr>
        </p:nvSpPr>
        <p:spPr>
          <a:xfrm>
            <a:off x="468523" y="467223"/>
            <a:ext cx="10592767"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Edit Presenter</a:t>
            </a:r>
          </a:p>
        </p:txBody>
      </p:sp>
      <p:sp>
        <p:nvSpPr>
          <p:cNvPr id="4" name="Picture Placeholder 3">
            <a:extLst>
              <a:ext uri="{FF2B5EF4-FFF2-40B4-BE49-F238E27FC236}">
                <a16:creationId xmlns:a16="http://schemas.microsoft.com/office/drawing/2014/main" id="{3E950D89-DC79-7245-A76B-FF3D0C0BB8D4}"/>
              </a:ext>
            </a:extLst>
          </p:cNvPr>
          <p:cNvSpPr>
            <a:spLocks noGrp="1"/>
          </p:cNvSpPr>
          <p:nvPr>
            <p:ph type="pic" sz="quarter" idx="18" hasCustomPrompt="1"/>
          </p:nvPr>
        </p:nvSpPr>
        <p:spPr>
          <a:xfrm>
            <a:off x="3399373" y="1343725"/>
            <a:ext cx="2476499" cy="2476499"/>
          </a:xfrm>
        </p:spPr>
        <p:txBody>
          <a:bodyPr anchor="ctr"/>
          <a:lstStyle>
            <a:lvl1pPr marL="0" indent="0" algn="ctr">
              <a:buNone/>
              <a:defRPr/>
            </a:lvl1pPr>
          </a:lstStyle>
          <a:p>
            <a:r>
              <a:rPr lang="en-US" dirty="0"/>
              <a:t>Image</a:t>
            </a:r>
          </a:p>
        </p:txBody>
      </p:sp>
      <p:sp>
        <p:nvSpPr>
          <p:cNvPr id="14" name="Picture Placeholder 3">
            <a:extLst>
              <a:ext uri="{FF2B5EF4-FFF2-40B4-BE49-F238E27FC236}">
                <a16:creationId xmlns:a16="http://schemas.microsoft.com/office/drawing/2014/main" id="{9F243770-6938-EB48-8BFA-45751721909E}"/>
              </a:ext>
            </a:extLst>
          </p:cNvPr>
          <p:cNvSpPr>
            <a:spLocks noGrp="1"/>
          </p:cNvSpPr>
          <p:nvPr>
            <p:ph type="pic" sz="quarter" idx="19" hasCustomPrompt="1"/>
          </p:nvPr>
        </p:nvSpPr>
        <p:spPr>
          <a:xfrm>
            <a:off x="6316130" y="1358472"/>
            <a:ext cx="2476499" cy="2476499"/>
          </a:xfrm>
        </p:spPr>
        <p:txBody>
          <a:bodyPr anchor="ctr"/>
          <a:lstStyle>
            <a:lvl1pPr marL="0" indent="0" algn="ctr">
              <a:buNone/>
              <a:defRPr/>
            </a:lvl1pPr>
          </a:lstStyle>
          <a:p>
            <a:r>
              <a:rPr lang="en-US" dirty="0"/>
              <a:t>Image</a:t>
            </a:r>
          </a:p>
        </p:txBody>
      </p:sp>
      <p:sp>
        <p:nvSpPr>
          <p:cNvPr id="15" name="Picture Placeholder 3">
            <a:extLst>
              <a:ext uri="{FF2B5EF4-FFF2-40B4-BE49-F238E27FC236}">
                <a16:creationId xmlns:a16="http://schemas.microsoft.com/office/drawing/2014/main" id="{FB7A2085-0679-2748-AB46-2206C28DBABE}"/>
              </a:ext>
            </a:extLst>
          </p:cNvPr>
          <p:cNvSpPr>
            <a:spLocks noGrp="1"/>
          </p:cNvSpPr>
          <p:nvPr>
            <p:ph type="pic" sz="quarter" idx="20" hasCustomPrompt="1"/>
          </p:nvPr>
        </p:nvSpPr>
        <p:spPr>
          <a:xfrm>
            <a:off x="9265808" y="1374841"/>
            <a:ext cx="2476499" cy="2476499"/>
          </a:xfrm>
        </p:spPr>
        <p:txBody>
          <a:bodyPr anchor="ctr"/>
          <a:lstStyle>
            <a:lvl1pPr marL="0" indent="0" algn="ctr">
              <a:buNone/>
              <a:defRPr/>
            </a:lvl1pPr>
          </a:lstStyle>
          <a:p>
            <a:r>
              <a:rPr lang="en-US" dirty="0"/>
              <a:t>Image</a:t>
            </a:r>
          </a:p>
        </p:txBody>
      </p:sp>
      <p:sp>
        <p:nvSpPr>
          <p:cNvPr id="7" name="Text Placeholder 6">
            <a:extLst>
              <a:ext uri="{FF2B5EF4-FFF2-40B4-BE49-F238E27FC236}">
                <a16:creationId xmlns:a16="http://schemas.microsoft.com/office/drawing/2014/main" id="{A954DDF5-EE95-F846-8415-4388A122E584}"/>
              </a:ext>
            </a:extLst>
          </p:cNvPr>
          <p:cNvSpPr>
            <a:spLocks noGrp="1"/>
          </p:cNvSpPr>
          <p:nvPr>
            <p:ph type="body" sz="quarter" idx="21" hasCustomPrompt="1"/>
          </p:nvPr>
        </p:nvSpPr>
        <p:spPr>
          <a:xfrm>
            <a:off x="3398838" y="4056064"/>
            <a:ext cx="2476500" cy="397950"/>
          </a:xfrm>
        </p:spPr>
        <p:txBody>
          <a:bodyPr/>
          <a:lstStyle>
            <a:lvl1pPr marL="0" indent="0">
              <a:buNone/>
              <a:defRPr sz="1600" b="1" i="0">
                <a:latin typeface="+mj-lt"/>
                <a:cs typeface="Suisse Intl" panose="020B0504000000000000" pitchFamily="34" charset="-78"/>
              </a:defRPr>
            </a:lvl1pPr>
          </a:lstStyle>
          <a:p>
            <a:pPr lvl="0"/>
            <a:r>
              <a:rPr lang="en-US" dirty="0"/>
              <a:t>Name</a:t>
            </a:r>
          </a:p>
        </p:txBody>
      </p:sp>
      <p:sp>
        <p:nvSpPr>
          <p:cNvPr id="18" name="Text Placeholder 6">
            <a:extLst>
              <a:ext uri="{FF2B5EF4-FFF2-40B4-BE49-F238E27FC236}">
                <a16:creationId xmlns:a16="http://schemas.microsoft.com/office/drawing/2014/main" id="{D796E8BB-14CB-B548-AEC2-53EC9E792ECD}"/>
              </a:ext>
            </a:extLst>
          </p:cNvPr>
          <p:cNvSpPr>
            <a:spLocks noGrp="1"/>
          </p:cNvSpPr>
          <p:nvPr>
            <p:ph type="body" sz="quarter" idx="22" hasCustomPrompt="1"/>
          </p:nvPr>
        </p:nvSpPr>
        <p:spPr>
          <a:xfrm>
            <a:off x="3398838" y="4616503"/>
            <a:ext cx="2476500" cy="397950"/>
          </a:xfrm>
        </p:spPr>
        <p:txBody>
          <a:bodyPr/>
          <a:lstStyle>
            <a:lvl1pPr marL="0" indent="0">
              <a:buNone/>
              <a:defRPr sz="1400" b="1" i="0">
                <a:latin typeface="+mn-lt"/>
                <a:cs typeface="Suisse Intl" panose="020B0504000000000000" pitchFamily="34" charset="-78"/>
              </a:defRPr>
            </a:lvl1pPr>
          </a:lstStyle>
          <a:p>
            <a:pPr lvl="0"/>
            <a:r>
              <a:rPr lang="en-US" dirty="0"/>
              <a:t>Title</a:t>
            </a:r>
          </a:p>
        </p:txBody>
      </p:sp>
      <p:sp>
        <p:nvSpPr>
          <p:cNvPr id="19" name="Text Placeholder 6">
            <a:extLst>
              <a:ext uri="{FF2B5EF4-FFF2-40B4-BE49-F238E27FC236}">
                <a16:creationId xmlns:a16="http://schemas.microsoft.com/office/drawing/2014/main" id="{81763251-F3D6-E044-83B2-B6E9429512C6}"/>
              </a:ext>
            </a:extLst>
          </p:cNvPr>
          <p:cNvSpPr>
            <a:spLocks noGrp="1"/>
          </p:cNvSpPr>
          <p:nvPr>
            <p:ph type="body" sz="quarter" idx="23" hasCustomPrompt="1"/>
          </p:nvPr>
        </p:nvSpPr>
        <p:spPr>
          <a:xfrm>
            <a:off x="3398838" y="5235936"/>
            <a:ext cx="2476500" cy="397950"/>
          </a:xfrm>
        </p:spPr>
        <p:txBody>
          <a:bodyPr/>
          <a:lstStyle>
            <a:lvl1pPr marL="0" indent="0">
              <a:buNone/>
              <a:defRPr sz="1400" b="1" i="0">
                <a:latin typeface="+mn-lt"/>
                <a:cs typeface="Suisse Intl" panose="020B0504000000000000" pitchFamily="34" charset="-78"/>
              </a:defRPr>
            </a:lvl1pPr>
          </a:lstStyle>
          <a:p>
            <a:pPr lvl="0"/>
            <a:r>
              <a:rPr lang="en-US" dirty="0"/>
              <a:t>Company</a:t>
            </a:r>
          </a:p>
        </p:txBody>
      </p:sp>
      <p:sp>
        <p:nvSpPr>
          <p:cNvPr id="20" name="Text Placeholder 6">
            <a:extLst>
              <a:ext uri="{FF2B5EF4-FFF2-40B4-BE49-F238E27FC236}">
                <a16:creationId xmlns:a16="http://schemas.microsoft.com/office/drawing/2014/main" id="{14258505-F413-5241-93E3-7539F81857EB}"/>
              </a:ext>
            </a:extLst>
          </p:cNvPr>
          <p:cNvSpPr>
            <a:spLocks noGrp="1"/>
          </p:cNvSpPr>
          <p:nvPr>
            <p:ph type="body" sz="quarter" idx="24" hasCustomPrompt="1"/>
          </p:nvPr>
        </p:nvSpPr>
        <p:spPr>
          <a:xfrm>
            <a:off x="6333767" y="4056064"/>
            <a:ext cx="2476500" cy="397950"/>
          </a:xfrm>
        </p:spPr>
        <p:txBody>
          <a:bodyPr/>
          <a:lstStyle>
            <a:lvl1pPr marL="0" indent="0">
              <a:buNone/>
              <a:defRPr sz="1600" b="1" i="0">
                <a:latin typeface="+mj-lt"/>
                <a:cs typeface="Suisse Intl" panose="020B0504000000000000" pitchFamily="34" charset="-78"/>
              </a:defRPr>
            </a:lvl1pPr>
          </a:lstStyle>
          <a:p>
            <a:pPr lvl="0"/>
            <a:r>
              <a:rPr lang="en-US" dirty="0"/>
              <a:t>Name</a:t>
            </a:r>
          </a:p>
        </p:txBody>
      </p:sp>
      <p:sp>
        <p:nvSpPr>
          <p:cNvPr id="21" name="Text Placeholder 6">
            <a:extLst>
              <a:ext uri="{FF2B5EF4-FFF2-40B4-BE49-F238E27FC236}">
                <a16:creationId xmlns:a16="http://schemas.microsoft.com/office/drawing/2014/main" id="{D87CD097-90B9-5040-AEF5-40E06BBD9666}"/>
              </a:ext>
            </a:extLst>
          </p:cNvPr>
          <p:cNvSpPr>
            <a:spLocks noGrp="1"/>
          </p:cNvSpPr>
          <p:nvPr>
            <p:ph type="body" sz="quarter" idx="25" hasCustomPrompt="1"/>
          </p:nvPr>
        </p:nvSpPr>
        <p:spPr>
          <a:xfrm>
            <a:off x="6333767" y="4616503"/>
            <a:ext cx="2476500" cy="397950"/>
          </a:xfrm>
        </p:spPr>
        <p:txBody>
          <a:bodyPr/>
          <a:lstStyle>
            <a:lvl1pPr marL="0" indent="0">
              <a:buNone/>
              <a:defRPr sz="1400" b="1" i="0">
                <a:latin typeface="+mn-lt"/>
                <a:cs typeface="Suisse Intl" panose="020B0504000000000000" pitchFamily="34" charset="-78"/>
              </a:defRPr>
            </a:lvl1pPr>
          </a:lstStyle>
          <a:p>
            <a:pPr lvl="0"/>
            <a:r>
              <a:rPr lang="en-US" dirty="0"/>
              <a:t>Title</a:t>
            </a:r>
          </a:p>
        </p:txBody>
      </p:sp>
      <p:sp>
        <p:nvSpPr>
          <p:cNvPr id="22" name="Text Placeholder 6">
            <a:extLst>
              <a:ext uri="{FF2B5EF4-FFF2-40B4-BE49-F238E27FC236}">
                <a16:creationId xmlns:a16="http://schemas.microsoft.com/office/drawing/2014/main" id="{CBE0E6F9-72E2-074E-9340-B83FA4A93F9D}"/>
              </a:ext>
            </a:extLst>
          </p:cNvPr>
          <p:cNvSpPr>
            <a:spLocks noGrp="1"/>
          </p:cNvSpPr>
          <p:nvPr>
            <p:ph type="body" sz="quarter" idx="26" hasCustomPrompt="1"/>
          </p:nvPr>
        </p:nvSpPr>
        <p:spPr>
          <a:xfrm>
            <a:off x="6333767" y="5235936"/>
            <a:ext cx="2476500" cy="397950"/>
          </a:xfrm>
        </p:spPr>
        <p:txBody>
          <a:bodyPr/>
          <a:lstStyle>
            <a:lvl1pPr marL="0" indent="0">
              <a:buNone/>
              <a:defRPr sz="1400" b="1" i="0">
                <a:latin typeface="+mn-lt"/>
                <a:cs typeface="Suisse Intl" panose="020B0504000000000000" pitchFamily="34" charset="-78"/>
              </a:defRPr>
            </a:lvl1pPr>
          </a:lstStyle>
          <a:p>
            <a:pPr lvl="0"/>
            <a:r>
              <a:rPr lang="en-US" dirty="0"/>
              <a:t>Company</a:t>
            </a:r>
          </a:p>
        </p:txBody>
      </p:sp>
      <p:sp>
        <p:nvSpPr>
          <p:cNvPr id="23" name="Text Placeholder 6">
            <a:extLst>
              <a:ext uri="{FF2B5EF4-FFF2-40B4-BE49-F238E27FC236}">
                <a16:creationId xmlns:a16="http://schemas.microsoft.com/office/drawing/2014/main" id="{EE1E0D63-FB6E-5944-AE9E-9DCB9AA7B648}"/>
              </a:ext>
            </a:extLst>
          </p:cNvPr>
          <p:cNvSpPr>
            <a:spLocks noGrp="1"/>
          </p:cNvSpPr>
          <p:nvPr>
            <p:ph type="body" sz="quarter" idx="27" hasCustomPrompt="1"/>
          </p:nvPr>
        </p:nvSpPr>
        <p:spPr>
          <a:xfrm>
            <a:off x="9268696" y="4056064"/>
            <a:ext cx="2476500" cy="397950"/>
          </a:xfrm>
        </p:spPr>
        <p:txBody>
          <a:bodyPr/>
          <a:lstStyle>
            <a:lvl1pPr marL="0" indent="0">
              <a:buNone/>
              <a:defRPr sz="1600" b="1" i="0">
                <a:latin typeface="+mj-lt"/>
                <a:cs typeface="Suisse Intl" panose="020B0504000000000000" pitchFamily="34" charset="-78"/>
              </a:defRPr>
            </a:lvl1pPr>
          </a:lstStyle>
          <a:p>
            <a:pPr lvl="0"/>
            <a:r>
              <a:rPr lang="en-US" dirty="0"/>
              <a:t>Name</a:t>
            </a:r>
          </a:p>
        </p:txBody>
      </p:sp>
      <p:sp>
        <p:nvSpPr>
          <p:cNvPr id="24" name="Text Placeholder 6">
            <a:extLst>
              <a:ext uri="{FF2B5EF4-FFF2-40B4-BE49-F238E27FC236}">
                <a16:creationId xmlns:a16="http://schemas.microsoft.com/office/drawing/2014/main" id="{9DF7970C-9A84-AB41-BC03-E21E9D11F7E3}"/>
              </a:ext>
            </a:extLst>
          </p:cNvPr>
          <p:cNvSpPr>
            <a:spLocks noGrp="1"/>
          </p:cNvSpPr>
          <p:nvPr>
            <p:ph type="body" sz="quarter" idx="28" hasCustomPrompt="1"/>
          </p:nvPr>
        </p:nvSpPr>
        <p:spPr>
          <a:xfrm>
            <a:off x="9268696" y="4616503"/>
            <a:ext cx="2476500" cy="397950"/>
          </a:xfrm>
        </p:spPr>
        <p:txBody>
          <a:bodyPr/>
          <a:lstStyle>
            <a:lvl1pPr marL="0" indent="0">
              <a:buNone/>
              <a:defRPr sz="1400" b="1" i="0">
                <a:latin typeface="+mn-lt"/>
                <a:cs typeface="Suisse Intl" panose="020B0504000000000000" pitchFamily="34" charset="-78"/>
              </a:defRPr>
            </a:lvl1pPr>
          </a:lstStyle>
          <a:p>
            <a:pPr lvl="0"/>
            <a:r>
              <a:rPr lang="en-US" dirty="0"/>
              <a:t>Title</a:t>
            </a:r>
          </a:p>
        </p:txBody>
      </p:sp>
      <p:sp>
        <p:nvSpPr>
          <p:cNvPr id="25" name="Text Placeholder 6">
            <a:extLst>
              <a:ext uri="{FF2B5EF4-FFF2-40B4-BE49-F238E27FC236}">
                <a16:creationId xmlns:a16="http://schemas.microsoft.com/office/drawing/2014/main" id="{DC59A08C-31BB-6146-A711-C2ADCAB95209}"/>
              </a:ext>
            </a:extLst>
          </p:cNvPr>
          <p:cNvSpPr>
            <a:spLocks noGrp="1"/>
          </p:cNvSpPr>
          <p:nvPr>
            <p:ph type="body" sz="quarter" idx="29" hasCustomPrompt="1"/>
          </p:nvPr>
        </p:nvSpPr>
        <p:spPr>
          <a:xfrm>
            <a:off x="9268696" y="5235936"/>
            <a:ext cx="2476500" cy="397950"/>
          </a:xfrm>
        </p:spPr>
        <p:txBody>
          <a:bodyPr/>
          <a:lstStyle>
            <a:lvl1pPr marL="0" indent="0">
              <a:buNone/>
              <a:defRPr sz="1400" b="1" i="0">
                <a:latin typeface="+mn-lt"/>
                <a:cs typeface="Suisse Intl" panose="020B0504000000000000" pitchFamily="34" charset="-78"/>
              </a:defRPr>
            </a:lvl1pPr>
          </a:lstStyle>
          <a:p>
            <a:pPr lvl="0"/>
            <a:r>
              <a:rPr lang="en-US" dirty="0"/>
              <a:t>Company</a:t>
            </a:r>
          </a:p>
        </p:txBody>
      </p:sp>
      <p:cxnSp>
        <p:nvCxnSpPr>
          <p:cNvPr id="26" name="Elbow Connector 25">
            <a:extLst>
              <a:ext uri="{FF2B5EF4-FFF2-40B4-BE49-F238E27FC236}">
                <a16:creationId xmlns:a16="http://schemas.microsoft.com/office/drawing/2014/main" id="{1E4920C8-6083-694F-B3D3-3B3CBCC984B5}"/>
              </a:ext>
            </a:extLst>
          </p:cNvPr>
          <p:cNvCxnSpPr>
            <a:cxnSpLocks/>
          </p:cNvCxnSpPr>
          <p:nvPr userDrawn="1"/>
        </p:nvCxnSpPr>
        <p:spPr>
          <a:xfrm>
            <a:off x="0" y="5233657"/>
            <a:ext cx="2933700" cy="1624343"/>
          </a:xfrm>
          <a:prstGeom prst="bentConnector3">
            <a:avLst>
              <a:gd name="adj1" fmla="val 99770"/>
            </a:avLst>
          </a:prstGeom>
          <a:ln w="11112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7DC4058-B754-2E42-B6A4-B72139E2F096}"/>
              </a:ext>
            </a:extLst>
          </p:cNvPr>
          <p:cNvSpPr/>
          <p:nvPr userDrawn="1"/>
        </p:nvSpPr>
        <p:spPr>
          <a:xfrm>
            <a:off x="1312529" y="4375190"/>
            <a:ext cx="257406" cy="257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364D455F-CB7D-BA42-91D8-03EB552863D6}"/>
              </a:ext>
            </a:extLst>
          </p:cNvPr>
          <p:cNvSpPr/>
          <p:nvPr userDrawn="1"/>
        </p:nvSpPr>
        <p:spPr>
          <a:xfrm>
            <a:off x="347327" y="4503893"/>
            <a:ext cx="1079157" cy="10791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3834530449"/>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4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E1D7103-247C-EF49-9C15-7D2F6B2818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64162" y="789293"/>
            <a:ext cx="514950" cy="514949"/>
          </a:xfrm>
          <a:prstGeom prst="rect">
            <a:avLst/>
          </a:prstGeom>
        </p:spPr>
      </p:pic>
      <p:sp>
        <p:nvSpPr>
          <p:cNvPr id="2" name="Title 1">
            <a:extLst>
              <a:ext uri="{FF2B5EF4-FFF2-40B4-BE49-F238E27FC236}">
                <a16:creationId xmlns:a16="http://schemas.microsoft.com/office/drawing/2014/main" id="{65383096-D4DF-A642-8E94-5D31C261F7C4}"/>
              </a:ext>
            </a:extLst>
          </p:cNvPr>
          <p:cNvSpPr>
            <a:spLocks noGrp="1"/>
          </p:cNvSpPr>
          <p:nvPr userDrawn="1">
            <p:ph type="ctrTitle" hasCustomPrompt="1"/>
          </p:nvPr>
        </p:nvSpPr>
        <p:spPr>
          <a:xfrm>
            <a:off x="457200" y="3633216"/>
            <a:ext cx="5440848" cy="1523213"/>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Agenda</a:t>
            </a:r>
          </a:p>
        </p:txBody>
      </p:sp>
      <p:sp>
        <p:nvSpPr>
          <p:cNvPr id="5" name="Text Placeholder 4">
            <a:extLst>
              <a:ext uri="{FF2B5EF4-FFF2-40B4-BE49-F238E27FC236}">
                <a16:creationId xmlns:a16="http://schemas.microsoft.com/office/drawing/2014/main" id="{D4F055CB-974F-D44A-8B7D-44D6D728C741}"/>
              </a:ext>
            </a:extLst>
          </p:cNvPr>
          <p:cNvSpPr>
            <a:spLocks noGrp="1"/>
          </p:cNvSpPr>
          <p:nvPr userDrawn="1">
            <p:ph type="body" sz="quarter" idx="10" hasCustomPrompt="1"/>
          </p:nvPr>
        </p:nvSpPr>
        <p:spPr>
          <a:xfrm>
            <a:off x="457200" y="5248505"/>
            <a:ext cx="4751408" cy="403035"/>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text style </a:t>
            </a:r>
          </a:p>
        </p:txBody>
      </p:sp>
      <p:cxnSp>
        <p:nvCxnSpPr>
          <p:cNvPr id="4" name="Elbow Connector 3">
            <a:extLst>
              <a:ext uri="{FF2B5EF4-FFF2-40B4-BE49-F238E27FC236}">
                <a16:creationId xmlns:a16="http://schemas.microsoft.com/office/drawing/2014/main" id="{6D11E780-9CC2-724D-B119-C3F74FAC2EE1}"/>
              </a:ext>
            </a:extLst>
          </p:cNvPr>
          <p:cNvCxnSpPr>
            <a:cxnSpLocks/>
          </p:cNvCxnSpPr>
          <p:nvPr userDrawn="1"/>
        </p:nvCxnSpPr>
        <p:spPr>
          <a:xfrm>
            <a:off x="-146562" y="2979174"/>
            <a:ext cx="6492240" cy="3878826"/>
          </a:xfrm>
          <a:prstGeom prst="bentConnector3">
            <a:avLst>
              <a:gd name="adj1" fmla="val 99895"/>
            </a:avLst>
          </a:prstGeom>
          <a:ln w="111125"/>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DEF54CB-75E5-6F4C-B9D5-E9132952EF18}"/>
              </a:ext>
            </a:extLst>
          </p:cNvPr>
          <p:cNvSpPr>
            <a:spLocks noGrp="1"/>
          </p:cNvSpPr>
          <p:nvPr>
            <p:ph type="body" sz="quarter" idx="13" hasCustomPrompt="1"/>
          </p:nvPr>
        </p:nvSpPr>
        <p:spPr>
          <a:xfrm>
            <a:off x="7467599" y="1828800"/>
            <a:ext cx="3277341" cy="4616414"/>
          </a:xfrm>
        </p:spPr>
        <p:txBody>
          <a:bodyPr/>
          <a:lstStyle>
            <a:lvl1pPr marL="0" indent="0">
              <a:lnSpc>
                <a:spcPct val="100000"/>
              </a:lnSpc>
              <a:buNone/>
              <a:defRPr sz="2000" b="1" i="0">
                <a:latin typeface="+mj-lt"/>
                <a:cs typeface="Suisse Intl" panose="020B0504000000000000" pitchFamily="34" charset="-78"/>
              </a:defRPr>
            </a:lvl1pPr>
            <a:lvl2pPr>
              <a:defRPr sz="2000" b="1" i="0">
                <a:latin typeface="Suisse Intl" panose="020B0504000000000000" pitchFamily="34" charset="-78"/>
                <a:cs typeface="Suisse Intl" panose="020B0504000000000000" pitchFamily="34" charset="-78"/>
              </a:defRPr>
            </a:lvl2pPr>
            <a:lvl3pPr>
              <a:defRPr sz="2000" b="1" i="0">
                <a:latin typeface="Suisse Intl" panose="020B0504000000000000" pitchFamily="34" charset="-78"/>
                <a:cs typeface="Suisse Intl" panose="020B0504000000000000" pitchFamily="34" charset="-78"/>
              </a:defRPr>
            </a:lvl3pPr>
            <a:lvl4pPr>
              <a:defRPr sz="2000" b="1" i="0">
                <a:latin typeface="Suisse Intl" panose="020B0504000000000000" pitchFamily="34" charset="-78"/>
                <a:cs typeface="Suisse Intl" panose="020B0504000000000000" pitchFamily="34" charset="-78"/>
              </a:defRPr>
            </a:lvl4pPr>
            <a:lvl5pPr>
              <a:defRPr sz="2000" b="1" i="0">
                <a:latin typeface="Suisse Intl" panose="020B0504000000000000" pitchFamily="34" charset="-78"/>
                <a:cs typeface="Suisse Intl" panose="020B0504000000000000" pitchFamily="34" charset="-78"/>
              </a:defRPr>
            </a:lvl5pPr>
          </a:lstStyle>
          <a:p>
            <a:pPr lvl="0"/>
            <a:r>
              <a:rPr lang="en-US" dirty="0"/>
              <a:t>Item 1</a:t>
            </a:r>
          </a:p>
          <a:p>
            <a:pPr lvl="0"/>
            <a:r>
              <a:rPr lang="en-US" dirty="0"/>
              <a:t>Item 2</a:t>
            </a:r>
          </a:p>
          <a:p>
            <a:pPr lvl="0"/>
            <a:r>
              <a:rPr lang="en-US" dirty="0"/>
              <a:t>Item 3</a:t>
            </a:r>
          </a:p>
        </p:txBody>
      </p:sp>
      <p:pic>
        <p:nvPicPr>
          <p:cNvPr id="12" name="Picture 11">
            <a:extLst>
              <a:ext uri="{FF2B5EF4-FFF2-40B4-BE49-F238E27FC236}">
                <a16:creationId xmlns:a16="http://schemas.microsoft.com/office/drawing/2014/main" id="{D2C4B192-BFE8-F34D-9C52-28D4E36DFA90}"/>
              </a:ext>
            </a:extLst>
          </p:cNvPr>
          <p:cNvPicPr>
            <a:picLocks noChangeAspect="1"/>
          </p:cNvPicPr>
          <p:nvPr userDrawn="1"/>
        </p:nvPicPr>
        <p:blipFill>
          <a:blip r:embed="rId4"/>
          <a:stretch>
            <a:fillRect/>
          </a:stretch>
        </p:blipFill>
        <p:spPr>
          <a:xfrm>
            <a:off x="10744941" y="457200"/>
            <a:ext cx="1027644" cy="1006813"/>
          </a:xfrm>
          <a:prstGeom prst="rect">
            <a:avLst/>
          </a:prstGeom>
        </p:spPr>
      </p:pic>
      <p:sp>
        <p:nvSpPr>
          <p:cNvPr id="14" name="TextBox 13">
            <a:extLst>
              <a:ext uri="{FF2B5EF4-FFF2-40B4-BE49-F238E27FC236}">
                <a16:creationId xmlns:a16="http://schemas.microsoft.com/office/drawing/2014/main" id="{CCCD4183-729B-1048-88D4-979745C98D4C}"/>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23" name="Rectangle 22">
            <a:extLst>
              <a:ext uri="{FF2B5EF4-FFF2-40B4-BE49-F238E27FC236}">
                <a16:creationId xmlns:a16="http://schemas.microsoft.com/office/drawing/2014/main" id="{12BCDBE5-0214-E14E-B432-7E0242DF6464}"/>
              </a:ext>
            </a:extLst>
          </p:cNvPr>
          <p:cNvSpPr/>
          <p:nvPr userDrawn="1"/>
        </p:nvSpPr>
        <p:spPr>
          <a:xfrm>
            <a:off x="5898047" y="5330622"/>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482274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_Stu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14255E-61C3-AE45-A86F-80F4E9ABE638}"/>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Title Placeholder 1">
            <a:extLst>
              <a:ext uri="{FF2B5EF4-FFF2-40B4-BE49-F238E27FC236}">
                <a16:creationId xmlns:a16="http://schemas.microsoft.com/office/drawing/2014/main" id="{527FF32A-8491-B54A-A769-3E1D64283041}"/>
              </a:ext>
            </a:extLst>
          </p:cNvPr>
          <p:cNvSpPr>
            <a:spLocks noGrp="1"/>
          </p:cNvSpPr>
          <p:nvPr>
            <p:ph type="title" hasCustomPrompt="1"/>
          </p:nvPr>
        </p:nvSpPr>
        <p:spPr>
          <a:xfrm>
            <a:off x="470114" y="550333"/>
            <a:ext cx="4028144" cy="783167"/>
          </a:xfrm>
          <a:prstGeom prst="rect">
            <a:avLst/>
          </a:prstGeom>
        </p:spPr>
        <p:txBody>
          <a:bodyPr vert="horz" lIns="0" tIns="0" rIns="0" bIns="0" rtlCol="0" anchor="b" anchorCtr="0">
            <a:noAutofit/>
          </a:bodyPr>
          <a:lstStyle>
            <a:lvl1pPr>
              <a:defRPr sz="3000" b="1" i="0">
                <a:solidFill>
                  <a:schemeClr val="bg1"/>
                </a:solidFill>
                <a:latin typeface="+mj-lt"/>
                <a:cs typeface="Suisse Intl" panose="020B0504000000000000" pitchFamily="34" charset="-78"/>
              </a:defRPr>
            </a:lvl1pPr>
          </a:lstStyle>
          <a:p>
            <a:r>
              <a:rPr lang="en-US" dirty="0"/>
              <a:t>Client Name</a:t>
            </a:r>
          </a:p>
        </p:txBody>
      </p:sp>
      <p:sp>
        <p:nvSpPr>
          <p:cNvPr id="3" name="Text Placeholder 2">
            <a:extLst>
              <a:ext uri="{FF2B5EF4-FFF2-40B4-BE49-F238E27FC236}">
                <a16:creationId xmlns:a16="http://schemas.microsoft.com/office/drawing/2014/main" id="{17460DE9-58D2-2A44-8CEA-0A63FB6AEB11}"/>
              </a:ext>
            </a:extLst>
          </p:cNvPr>
          <p:cNvSpPr>
            <a:spLocks noGrp="1"/>
          </p:cNvSpPr>
          <p:nvPr>
            <p:ph type="body" sz="quarter" idx="10" hasCustomPrompt="1"/>
          </p:nvPr>
        </p:nvSpPr>
        <p:spPr>
          <a:xfrm>
            <a:off x="469900" y="1547813"/>
            <a:ext cx="5030788" cy="2640729"/>
          </a:xfrm>
        </p:spPr>
        <p:txBody>
          <a:bodyPr/>
          <a:lstStyle>
            <a:lvl1pPr marL="0" indent="0">
              <a:buNone/>
              <a:defRPr sz="16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Text</a:t>
            </a:r>
          </a:p>
        </p:txBody>
      </p:sp>
      <p:sp>
        <p:nvSpPr>
          <p:cNvPr id="5" name="Text Placeholder 4">
            <a:extLst>
              <a:ext uri="{FF2B5EF4-FFF2-40B4-BE49-F238E27FC236}">
                <a16:creationId xmlns:a16="http://schemas.microsoft.com/office/drawing/2014/main" id="{07B962F1-0F0A-3A43-8AD1-CFCE5E80026B}"/>
              </a:ext>
            </a:extLst>
          </p:cNvPr>
          <p:cNvSpPr>
            <a:spLocks noGrp="1"/>
          </p:cNvSpPr>
          <p:nvPr>
            <p:ph type="body" sz="quarter" idx="11" hasCustomPrompt="1"/>
          </p:nvPr>
        </p:nvSpPr>
        <p:spPr>
          <a:xfrm>
            <a:off x="469900" y="4642081"/>
            <a:ext cx="5060950" cy="353756"/>
          </a:xfrm>
        </p:spPr>
        <p:txBody>
          <a:bodyPr/>
          <a:lstStyle>
            <a:lvl1pPr marL="0" indent="0">
              <a:buNone/>
              <a:defRPr sz="1600" b="1" i="0">
                <a:solidFill>
                  <a:srgbClr val="70C5E8"/>
                </a:solidFill>
                <a:latin typeface="+mj-lt"/>
                <a:cs typeface="Suisse Intl" panose="020B0504000000000000" pitchFamily="34" charset="-78"/>
              </a:defRPr>
            </a:lvl1pPr>
          </a:lstStyle>
          <a:p>
            <a:pPr lvl="0"/>
            <a:r>
              <a:rPr lang="en-US" dirty="0"/>
              <a:t>Case Study</a:t>
            </a:r>
          </a:p>
        </p:txBody>
      </p:sp>
      <p:pic>
        <p:nvPicPr>
          <p:cNvPr id="13" name="Picture 12">
            <a:extLst>
              <a:ext uri="{FF2B5EF4-FFF2-40B4-BE49-F238E27FC236}">
                <a16:creationId xmlns:a16="http://schemas.microsoft.com/office/drawing/2014/main" id="{CD9EBEC9-B6FF-2E4E-9BE6-9FC95DA5545A}"/>
              </a:ext>
            </a:extLst>
          </p:cNvPr>
          <p:cNvPicPr>
            <a:picLocks noChangeAspect="1"/>
          </p:cNvPicPr>
          <p:nvPr userDrawn="1"/>
        </p:nvPicPr>
        <p:blipFill>
          <a:blip r:embed="rId2"/>
          <a:stretch>
            <a:fillRect/>
          </a:stretch>
        </p:blipFill>
        <p:spPr>
          <a:xfrm>
            <a:off x="0" y="5449376"/>
            <a:ext cx="2111714" cy="1415947"/>
          </a:xfrm>
          <a:prstGeom prst="rect">
            <a:avLst/>
          </a:prstGeom>
        </p:spPr>
      </p:pic>
      <p:sp>
        <p:nvSpPr>
          <p:cNvPr id="15" name="Rectangle 14">
            <a:extLst>
              <a:ext uri="{FF2B5EF4-FFF2-40B4-BE49-F238E27FC236}">
                <a16:creationId xmlns:a16="http://schemas.microsoft.com/office/drawing/2014/main" id="{81AD90FD-869D-7048-9539-A1A219D77350}"/>
              </a:ext>
            </a:extLst>
          </p:cNvPr>
          <p:cNvSpPr/>
          <p:nvPr userDrawn="1"/>
        </p:nvSpPr>
        <p:spPr>
          <a:xfrm>
            <a:off x="2628731" y="5662613"/>
            <a:ext cx="200132" cy="20240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 name="Rectangle 15">
            <a:extLst>
              <a:ext uri="{FF2B5EF4-FFF2-40B4-BE49-F238E27FC236}">
                <a16:creationId xmlns:a16="http://schemas.microsoft.com/office/drawing/2014/main" id="{525697DC-8138-EB42-AE01-DE9C3DB6424C}"/>
              </a:ext>
            </a:extLst>
          </p:cNvPr>
          <p:cNvSpPr/>
          <p:nvPr userDrawn="1"/>
        </p:nvSpPr>
        <p:spPr>
          <a:xfrm>
            <a:off x="1247745" y="6197625"/>
            <a:ext cx="1784489" cy="202407"/>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3AD8B96-A72A-4840-B618-FDAEAA7732D5}"/>
              </a:ext>
            </a:extLst>
          </p:cNvPr>
          <p:cNvSpPr/>
          <p:nvPr userDrawn="1"/>
        </p:nvSpPr>
        <p:spPr>
          <a:xfrm rot="16200000">
            <a:off x="4934677" y="6548780"/>
            <a:ext cx="890772" cy="3015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Picture Placeholder 9">
            <a:extLst>
              <a:ext uri="{FF2B5EF4-FFF2-40B4-BE49-F238E27FC236}">
                <a16:creationId xmlns:a16="http://schemas.microsoft.com/office/drawing/2014/main" id="{0ECC4B20-2D01-AB43-BEB3-8FA16A85AB70}"/>
              </a:ext>
            </a:extLst>
          </p:cNvPr>
          <p:cNvSpPr>
            <a:spLocks noGrp="1"/>
          </p:cNvSpPr>
          <p:nvPr>
            <p:ph type="pic" sz="quarter" idx="12" hasCustomPrompt="1"/>
          </p:nvPr>
        </p:nvSpPr>
        <p:spPr>
          <a:xfrm>
            <a:off x="6444636" y="457200"/>
            <a:ext cx="2890838" cy="876300"/>
          </a:xfrm>
        </p:spPr>
        <p:txBody>
          <a:bodyPr anchor="ctr"/>
          <a:lstStyle>
            <a:lvl1pPr marL="0" indent="0" algn="ctr">
              <a:buNone/>
              <a:defRPr sz="1800">
                <a:latin typeface="Arial" panose="020B0604020202020204" pitchFamily="34" charset="0"/>
                <a:cs typeface="Arial" panose="020B0604020202020204" pitchFamily="34" charset="0"/>
              </a:defRPr>
            </a:lvl1pPr>
          </a:lstStyle>
          <a:p>
            <a:r>
              <a:rPr lang="en-US" dirty="0"/>
              <a:t>Add Logo</a:t>
            </a:r>
          </a:p>
        </p:txBody>
      </p:sp>
      <p:sp>
        <p:nvSpPr>
          <p:cNvPr id="4" name="Content Placeholder 3">
            <a:extLst>
              <a:ext uri="{FF2B5EF4-FFF2-40B4-BE49-F238E27FC236}">
                <a16:creationId xmlns:a16="http://schemas.microsoft.com/office/drawing/2014/main" id="{FCD2C7BA-12E4-264F-8C6F-F93C89A0CD67}"/>
              </a:ext>
            </a:extLst>
          </p:cNvPr>
          <p:cNvSpPr>
            <a:spLocks noGrp="1"/>
          </p:cNvSpPr>
          <p:nvPr>
            <p:ph sz="quarter" idx="13" hasCustomPrompt="1"/>
          </p:nvPr>
        </p:nvSpPr>
        <p:spPr>
          <a:xfrm>
            <a:off x="6445250" y="1547813"/>
            <a:ext cx="5276850" cy="4317206"/>
          </a:xfrm>
        </p:spPr>
        <p:txBody>
          <a:bodyPr/>
          <a:lstStyle>
            <a:lvl1pPr marL="0" indent="0">
              <a:buNone/>
              <a:defRPr sz="1600"/>
            </a:lvl1pPr>
          </a:lstStyle>
          <a:p>
            <a:pPr lvl="0"/>
            <a:r>
              <a:rPr lang="en-US" dirty="0"/>
              <a:t>Insert Text</a:t>
            </a:r>
          </a:p>
        </p:txBody>
      </p:sp>
    </p:spTree>
    <p:extLst>
      <p:ext uri="{BB962C8B-B14F-4D97-AF65-F5344CB8AC3E}">
        <p14:creationId xmlns:p14="http://schemas.microsoft.com/office/powerpoint/2010/main" val="2530832606"/>
      </p:ext>
    </p:extLst>
  </p:cSld>
  <p:clrMapOvr>
    <a:masterClrMapping/>
  </p:clrMapOvr>
  <p:extLst>
    <p:ext uri="{DCECCB84-F9BA-43D5-87BE-67443E8EF086}">
      <p15:sldGuideLst xmlns:p15="http://schemas.microsoft.com/office/powerpoint/2012/main">
        <p15:guide id="1" orient="horz" pos="4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Divider_02">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sp>
        <p:nvSpPr>
          <p:cNvPr id="4" name="Text Placeholder 4">
            <a:extLst>
              <a:ext uri="{FF2B5EF4-FFF2-40B4-BE49-F238E27FC236}">
                <a16:creationId xmlns:a16="http://schemas.microsoft.com/office/drawing/2014/main" id="{B09BAF8C-32B4-4341-B745-FA124AC8DF89}"/>
              </a:ext>
            </a:extLst>
          </p:cNvPr>
          <p:cNvSpPr>
            <a:spLocks noGrp="1"/>
          </p:cNvSpPr>
          <p:nvPr>
            <p:ph type="body" sz="quarter" idx="10" hasCustomPrompt="1"/>
          </p:nvPr>
        </p:nvSpPr>
        <p:spPr>
          <a:xfrm>
            <a:off x="457200" y="4714875"/>
            <a:ext cx="3870960" cy="1017058"/>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a:t>
            </a:r>
            <a:br>
              <a:rPr lang="en-US" dirty="0"/>
            </a:br>
            <a:r>
              <a:rPr lang="en-US" dirty="0"/>
              <a:t>text style</a:t>
            </a:r>
          </a:p>
        </p:txBody>
      </p:sp>
      <p:sp>
        <p:nvSpPr>
          <p:cNvPr id="5" name="Rectangle 4">
            <a:extLst>
              <a:ext uri="{FF2B5EF4-FFF2-40B4-BE49-F238E27FC236}">
                <a16:creationId xmlns:a16="http://schemas.microsoft.com/office/drawing/2014/main" id="{1D92C148-27B0-2A41-9B09-29C57E6A1CA2}"/>
              </a:ext>
            </a:extLst>
          </p:cNvPr>
          <p:cNvSpPr/>
          <p:nvPr userDrawn="1"/>
        </p:nvSpPr>
        <p:spPr>
          <a:xfrm>
            <a:off x="4641762" y="6172503"/>
            <a:ext cx="2194560" cy="203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F133A1A7-6D93-A04C-813F-A1A26112F772}"/>
              </a:ext>
            </a:extLst>
          </p:cNvPr>
          <p:cNvSpPr>
            <a:spLocks/>
          </p:cNvSpPr>
          <p:nvPr userDrawn="1"/>
        </p:nvSpPr>
        <p:spPr>
          <a:xfrm>
            <a:off x="5188114" y="6301579"/>
            <a:ext cx="203201" cy="20320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E53BA13A-9D83-664F-949D-7A7B27C7B0DF}"/>
              </a:ext>
            </a:extLst>
          </p:cNvPr>
          <p:cNvSpPr>
            <a:spLocks/>
          </p:cNvSpPr>
          <p:nvPr userDrawn="1"/>
        </p:nvSpPr>
        <p:spPr>
          <a:xfrm>
            <a:off x="4734305" y="1325071"/>
            <a:ext cx="1897255" cy="48070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6F365416-B006-D849-AFB7-2C927EFADF44}"/>
              </a:ext>
            </a:extLst>
          </p:cNvPr>
          <p:cNvSpPr>
            <a:spLocks/>
          </p:cNvSpPr>
          <p:nvPr userDrawn="1"/>
        </p:nvSpPr>
        <p:spPr>
          <a:xfrm>
            <a:off x="6512954" y="1008396"/>
            <a:ext cx="497052" cy="4970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264597271"/>
      </p:ext>
    </p:extLst>
  </p:cSld>
  <p:clrMapOvr>
    <a:masterClrMapping/>
  </p:clrMapOvr>
  <p:extLst>
    <p:ext uri="{DCECCB84-F9BA-43D5-87BE-67443E8EF086}">
      <p15:sldGuideLst xmlns:p15="http://schemas.microsoft.com/office/powerpoint/2012/main">
        <p15:guide id="1" orient="horz" pos="41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Divider_03">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t="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sp>
        <p:nvSpPr>
          <p:cNvPr id="4" name="Text Placeholder 4">
            <a:extLst>
              <a:ext uri="{FF2B5EF4-FFF2-40B4-BE49-F238E27FC236}">
                <a16:creationId xmlns:a16="http://schemas.microsoft.com/office/drawing/2014/main" id="{B0A728A9-2147-1D45-A8EF-28E4FBCF0683}"/>
              </a:ext>
            </a:extLst>
          </p:cNvPr>
          <p:cNvSpPr>
            <a:spLocks noGrp="1"/>
          </p:cNvSpPr>
          <p:nvPr>
            <p:ph type="body" sz="quarter" idx="10" hasCustomPrompt="1"/>
          </p:nvPr>
        </p:nvSpPr>
        <p:spPr>
          <a:xfrm>
            <a:off x="457200" y="4714875"/>
            <a:ext cx="3870960" cy="1017058"/>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a:t>
            </a:r>
            <a:br>
              <a:rPr lang="en-US" dirty="0"/>
            </a:br>
            <a:r>
              <a:rPr lang="en-US" dirty="0"/>
              <a:t>text style</a:t>
            </a:r>
          </a:p>
        </p:txBody>
      </p:sp>
      <p:cxnSp>
        <p:nvCxnSpPr>
          <p:cNvPr id="5" name="Elbow Connector 4">
            <a:extLst>
              <a:ext uri="{FF2B5EF4-FFF2-40B4-BE49-F238E27FC236}">
                <a16:creationId xmlns:a16="http://schemas.microsoft.com/office/drawing/2014/main" id="{31229D45-3A46-334E-9050-D7A407435198}"/>
              </a:ext>
            </a:extLst>
          </p:cNvPr>
          <p:cNvCxnSpPr>
            <a:cxnSpLocks/>
          </p:cNvCxnSpPr>
          <p:nvPr userDrawn="1"/>
        </p:nvCxnSpPr>
        <p:spPr>
          <a:xfrm rot="10800000" flipV="1">
            <a:off x="7019772" y="4104166"/>
            <a:ext cx="5186516" cy="2753833"/>
          </a:xfrm>
          <a:prstGeom prst="bentConnector3">
            <a:avLst>
              <a:gd name="adj1" fmla="val 100841"/>
            </a:avLst>
          </a:prstGeom>
          <a:ln w="11112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0C4251-0205-9C42-8FC1-0AA8B194041F}"/>
              </a:ext>
            </a:extLst>
          </p:cNvPr>
          <p:cNvSpPr/>
          <p:nvPr userDrawn="1"/>
        </p:nvSpPr>
        <p:spPr>
          <a:xfrm>
            <a:off x="4227970" y="1069742"/>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D19636A9-9A59-A446-956C-DF9E215C4593}"/>
              </a:ext>
            </a:extLst>
          </p:cNvPr>
          <p:cNvSpPr/>
          <p:nvPr userDrawn="1"/>
        </p:nvSpPr>
        <p:spPr>
          <a:xfrm>
            <a:off x="7209469"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746115502"/>
      </p:ext>
    </p:extLst>
  </p:cSld>
  <p:clrMapOvr>
    <a:masterClrMapping/>
  </p:clrMapOvr>
  <p:extLst>
    <p:ext uri="{DCECCB84-F9BA-43D5-87BE-67443E8EF086}">
      <p15:sldGuideLst xmlns:p15="http://schemas.microsoft.com/office/powerpoint/2012/main">
        <p15:guide id="1" orient="horz" pos="41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Divider_04">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sp>
        <p:nvSpPr>
          <p:cNvPr id="4" name="Text Placeholder 4">
            <a:extLst>
              <a:ext uri="{FF2B5EF4-FFF2-40B4-BE49-F238E27FC236}">
                <a16:creationId xmlns:a16="http://schemas.microsoft.com/office/drawing/2014/main" id="{F5298251-0FB4-E245-955A-FDF9E96712F6}"/>
              </a:ext>
            </a:extLst>
          </p:cNvPr>
          <p:cNvSpPr>
            <a:spLocks noGrp="1"/>
          </p:cNvSpPr>
          <p:nvPr>
            <p:ph type="body" sz="quarter" idx="10" hasCustomPrompt="1"/>
          </p:nvPr>
        </p:nvSpPr>
        <p:spPr>
          <a:xfrm>
            <a:off x="457200" y="4714875"/>
            <a:ext cx="3870960" cy="1017058"/>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a:t>
            </a:r>
            <a:br>
              <a:rPr lang="en-US" dirty="0"/>
            </a:br>
            <a:r>
              <a:rPr lang="en-US" dirty="0"/>
              <a:t>text style</a:t>
            </a:r>
          </a:p>
        </p:txBody>
      </p:sp>
      <p:sp>
        <p:nvSpPr>
          <p:cNvPr id="5" name="Rectangle 4">
            <a:extLst>
              <a:ext uri="{FF2B5EF4-FFF2-40B4-BE49-F238E27FC236}">
                <a16:creationId xmlns:a16="http://schemas.microsoft.com/office/drawing/2014/main" id="{196B3E32-76B7-584D-8C55-0E86888AF42B}"/>
              </a:ext>
            </a:extLst>
          </p:cNvPr>
          <p:cNvSpPr/>
          <p:nvPr userDrawn="1"/>
        </p:nvSpPr>
        <p:spPr>
          <a:xfrm>
            <a:off x="4641762" y="6172503"/>
            <a:ext cx="2194560" cy="203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B6B4A2AF-6DE7-5344-995B-8DEBD1C7A089}"/>
              </a:ext>
            </a:extLst>
          </p:cNvPr>
          <p:cNvSpPr>
            <a:spLocks/>
          </p:cNvSpPr>
          <p:nvPr userDrawn="1"/>
        </p:nvSpPr>
        <p:spPr>
          <a:xfrm>
            <a:off x="5188114" y="6301579"/>
            <a:ext cx="203201" cy="20320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AD95621E-EC0E-C145-9944-217B675041F3}"/>
              </a:ext>
            </a:extLst>
          </p:cNvPr>
          <p:cNvSpPr>
            <a:spLocks/>
          </p:cNvSpPr>
          <p:nvPr userDrawn="1"/>
        </p:nvSpPr>
        <p:spPr>
          <a:xfrm>
            <a:off x="4734305" y="1325071"/>
            <a:ext cx="1897255" cy="48070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243949010"/>
      </p:ext>
    </p:extLst>
  </p:cSld>
  <p:clrMapOvr>
    <a:masterClrMapping/>
  </p:clrMapOvr>
  <p:extLst>
    <p:ext uri="{DCECCB84-F9BA-43D5-87BE-67443E8EF086}">
      <p15:sldGuideLst xmlns:p15="http://schemas.microsoft.com/office/powerpoint/2012/main">
        <p15:guide id="1" orient="horz" pos="41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_Statement_0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F3A7E7-8647-F849-B5BA-EAEE1591C515}"/>
              </a:ext>
            </a:extLst>
          </p:cNvPr>
          <p:cNvSpPr>
            <a:spLocks noGrp="1"/>
          </p:cNvSpPr>
          <p:nvPr>
            <p:ph type="ctrTitle"/>
          </p:nvPr>
        </p:nvSpPr>
        <p:spPr>
          <a:xfrm>
            <a:off x="1066800" y="1385447"/>
            <a:ext cx="10058400" cy="1951009"/>
          </a:xfrm>
          <a:prstGeom prst="rect">
            <a:avLst/>
          </a:prstGeom>
        </p:spPr>
        <p:txBody>
          <a:bodyPr anchor="t"/>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grpSp>
        <p:nvGrpSpPr>
          <p:cNvPr id="2" name="Group 1">
            <a:extLst>
              <a:ext uri="{FF2B5EF4-FFF2-40B4-BE49-F238E27FC236}">
                <a16:creationId xmlns:a16="http://schemas.microsoft.com/office/drawing/2014/main" id="{06A5DB91-0D6C-3544-9EA1-4C5C2353D0B3}"/>
              </a:ext>
            </a:extLst>
          </p:cNvPr>
          <p:cNvGrpSpPr/>
          <p:nvPr userDrawn="1"/>
        </p:nvGrpSpPr>
        <p:grpSpPr>
          <a:xfrm flipH="1">
            <a:off x="4597090" y="3802433"/>
            <a:ext cx="7594910" cy="3284167"/>
            <a:chOff x="0" y="3802433"/>
            <a:chExt cx="7594910" cy="3284167"/>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2843" y="4102254"/>
              <a:ext cx="514950" cy="514949"/>
            </a:xfrm>
            <a:prstGeom prst="rect">
              <a:avLst/>
            </a:prstGeom>
          </p:spPr>
        </p:pic>
      </p:grpSp>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10" name="Picture 9">
            <a:extLst>
              <a:ext uri="{FF2B5EF4-FFF2-40B4-BE49-F238E27FC236}">
                <a16:creationId xmlns:a16="http://schemas.microsoft.com/office/drawing/2014/main" id="{D80C0AF9-C432-804D-B4CA-486ECA6C62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Tree>
    <p:extLst>
      <p:ext uri="{BB962C8B-B14F-4D97-AF65-F5344CB8AC3E}">
        <p14:creationId xmlns:p14="http://schemas.microsoft.com/office/powerpoint/2010/main" val="1975755344"/>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mitation slide">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B6315EE-D44A-544F-B401-F7BF703BD842}"/>
              </a:ext>
            </a:extLst>
          </p:cNvPr>
          <p:cNvSpPr>
            <a:spLocks noGrp="1"/>
          </p:cNvSpPr>
          <p:nvPr>
            <p:ph type="title" hasCustomPrompt="1"/>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dirty="0"/>
              <a:t>Limitations</a:t>
            </a:r>
          </a:p>
        </p:txBody>
      </p:sp>
      <p:sp>
        <p:nvSpPr>
          <p:cNvPr id="3" name="Text Placeholder 2">
            <a:extLst>
              <a:ext uri="{FF2B5EF4-FFF2-40B4-BE49-F238E27FC236}">
                <a16:creationId xmlns:a16="http://schemas.microsoft.com/office/drawing/2014/main" id="{7FDD5CFD-736E-6841-9953-9C6BBCEACA5B}"/>
              </a:ext>
            </a:extLst>
          </p:cNvPr>
          <p:cNvSpPr>
            <a:spLocks noGrp="1"/>
          </p:cNvSpPr>
          <p:nvPr>
            <p:ph type="body" sz="quarter" idx="10" hasCustomPrompt="1"/>
          </p:nvPr>
        </p:nvSpPr>
        <p:spPr>
          <a:xfrm>
            <a:off x="468313" y="1333500"/>
            <a:ext cx="10429875" cy="4262438"/>
          </a:xfrm>
        </p:spPr>
        <p:txBody>
          <a:bodyPr/>
          <a:lstStyle>
            <a:lvl1pPr marL="0" indent="0" rtl="0" eaLnBrk="1" latinLnBrk="0" hangingPunct="1">
              <a:buNone/>
              <a:defRPr lang="en-US" sz="1000" b="0" i="0" kern="1200" dirty="0">
                <a:solidFill>
                  <a:srgbClr val="565A5C"/>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This presentation may contain information that is confidential and proprietary to ICE Mortgage Technology. Any disclosure, reproduction, publication, or distribution of this presentation or the information within, whether in whole or in part, is strictly prohibited.</a:t>
            </a:r>
            <a:endParaRPr lang="en-US" dirty="0">
              <a:effectLst/>
            </a:endParaRPr>
          </a:p>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Neither ICE Mortgage Technology nor its affiliates, make any representations or warranties, express or implied as to the accuracy or completeness of the information and do not sponsor, approve or endorse any of the content herein. All of which is presented solely for informational and educational purposes. Nothing herein constitutes an offer to sell, a solicitation of an offer to buy any security or a recommendation of any security or trading practice. Some portions of the preceding presentation may have been edited for the purpose of length or clarity.</a:t>
            </a:r>
            <a:endParaRPr lang="en-US" dirty="0">
              <a:effectLst/>
            </a:endParaRPr>
          </a:p>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This presentation may contain forward-looking statements under the safe harbor provisions under The Private Securities Litigation Reform Act of 1995. These forward-looking statements may include the company’s ability and timing to enhance the features and functionality of Encompass software and services and of new product launches. Additional risks and uncertainties related to the company’s business are discussed in the company’s Securities and Exchange Commission filings, including but not limited to the company’s most recent Annual Report on Form 10-K and Quarterly Report on Form 10-Q. Unless otherwise required by applicable laws, the company undertakes no obligation to update or revise any forward-looking statements, whether as a result of new information, future events or otherwise.</a:t>
            </a:r>
            <a:endParaRPr lang="en-US" dirty="0">
              <a:effectLst/>
            </a:endParaRPr>
          </a:p>
          <a:p>
            <a:pPr rtl="0" eaLnBrk="1" latinLnBrk="0" hangingPunct="1"/>
            <a:r>
              <a:rPr lang="en-US" sz="1000" b="0" i="0" kern="1200" dirty="0">
                <a:solidFill>
                  <a:srgbClr val="565A5C"/>
                </a:solidFill>
                <a:effectLst/>
                <a:latin typeface="Arial" panose="020B0604020202020204" pitchFamily="34" charset="0"/>
                <a:ea typeface="+mn-ea"/>
                <a:cs typeface="Arial" panose="020B0604020202020204" pitchFamily="34" charset="0"/>
              </a:rPr>
              <a:t>© 2022 Intercontinental Exchange, Inc. </a:t>
            </a:r>
            <a:endParaRPr lang="en-US" dirty="0">
              <a:effectLst/>
            </a:endParaRPr>
          </a:p>
        </p:txBody>
      </p:sp>
    </p:spTree>
    <p:extLst>
      <p:ext uri="{BB962C8B-B14F-4D97-AF65-F5344CB8AC3E}">
        <p14:creationId xmlns:p14="http://schemas.microsoft.com/office/powerpoint/2010/main" val="1849538854"/>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_Statement_0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5B8CA-3050-3846-BE4A-7DCB527942FD}"/>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Title 1">
            <a:extLst>
              <a:ext uri="{FF2B5EF4-FFF2-40B4-BE49-F238E27FC236}">
                <a16:creationId xmlns:a16="http://schemas.microsoft.com/office/drawing/2014/main" id="{27F3A7E7-8647-F849-B5BA-EAEE1591C515}"/>
              </a:ext>
            </a:extLst>
          </p:cNvPr>
          <p:cNvSpPr>
            <a:spLocks noGrp="1"/>
          </p:cNvSpPr>
          <p:nvPr>
            <p:ph type="ctrTitle"/>
          </p:nvPr>
        </p:nvSpPr>
        <p:spPr>
          <a:xfrm>
            <a:off x="1066800" y="1385447"/>
            <a:ext cx="10058400" cy="1951009"/>
          </a:xfrm>
          <a:prstGeom prst="rect">
            <a:avLst/>
          </a:prstGeom>
        </p:spPr>
        <p:txBody>
          <a:bodyPr anchor="t"/>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grpSp>
        <p:nvGrpSpPr>
          <p:cNvPr id="3" name="Group 2">
            <a:extLst>
              <a:ext uri="{FF2B5EF4-FFF2-40B4-BE49-F238E27FC236}">
                <a16:creationId xmlns:a16="http://schemas.microsoft.com/office/drawing/2014/main" id="{501F1058-4A0E-EA42-9DD5-73181B6160A9}"/>
              </a:ext>
            </a:extLst>
          </p:cNvPr>
          <p:cNvGrpSpPr/>
          <p:nvPr userDrawn="1"/>
        </p:nvGrpSpPr>
        <p:grpSpPr>
          <a:xfrm flipH="1">
            <a:off x="4597090" y="3802433"/>
            <a:ext cx="7594910" cy="3284167"/>
            <a:chOff x="0" y="3802433"/>
            <a:chExt cx="7594910" cy="3284167"/>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2843" y="4102254"/>
              <a:ext cx="514950" cy="514949"/>
            </a:xfrm>
            <a:prstGeom prst="rect">
              <a:avLst/>
            </a:prstGeom>
          </p:spPr>
        </p:pic>
      </p:grpSp>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10" name="Picture 9">
            <a:extLst>
              <a:ext uri="{FF2B5EF4-FFF2-40B4-BE49-F238E27FC236}">
                <a16:creationId xmlns:a16="http://schemas.microsoft.com/office/drawing/2014/main" id="{D80C0AF9-C432-804D-B4CA-486ECA6C629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5882" y="6333822"/>
            <a:ext cx="299369" cy="301752"/>
          </a:xfrm>
          <a:prstGeom prst="rect">
            <a:avLst/>
          </a:prstGeom>
        </p:spPr>
      </p:pic>
    </p:spTree>
    <p:extLst>
      <p:ext uri="{BB962C8B-B14F-4D97-AF65-F5344CB8AC3E}">
        <p14:creationId xmlns:p14="http://schemas.microsoft.com/office/powerpoint/2010/main" val="2165622486"/>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_Statement_0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5B8CA-3050-3846-BE4A-7DCB527942FD}"/>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Title 1">
            <a:extLst>
              <a:ext uri="{FF2B5EF4-FFF2-40B4-BE49-F238E27FC236}">
                <a16:creationId xmlns:a16="http://schemas.microsoft.com/office/drawing/2014/main" id="{27F3A7E7-8647-F849-B5BA-EAEE1591C515}"/>
              </a:ext>
            </a:extLst>
          </p:cNvPr>
          <p:cNvSpPr>
            <a:spLocks noGrp="1"/>
          </p:cNvSpPr>
          <p:nvPr>
            <p:ph type="ctrTitle"/>
          </p:nvPr>
        </p:nvSpPr>
        <p:spPr>
          <a:xfrm>
            <a:off x="1066800" y="1385447"/>
            <a:ext cx="10058400" cy="1951009"/>
          </a:xfrm>
          <a:prstGeom prst="rect">
            <a:avLst/>
          </a:prstGeom>
        </p:spPr>
        <p:txBody>
          <a:bodyPr anchor="t"/>
          <a:lstStyle>
            <a:lvl1pPr algn="l">
              <a:lnSpc>
                <a:spcPct val="80000"/>
              </a:lnSpc>
              <a:defRPr sz="4800" b="1" i="0">
                <a:solidFill>
                  <a:schemeClr val="bg1"/>
                </a:solidFill>
                <a:latin typeface="+mj-lt"/>
                <a:cs typeface="Suisse Int'l Bold" panose="020B0504000000000000" pitchFamily="34" charset="-78"/>
              </a:defRPr>
            </a:lvl1pPr>
          </a:lstStyle>
          <a:p>
            <a:r>
              <a:rPr lang="en-US" dirty="0"/>
              <a:t>Click to edit Master title style</a:t>
            </a:r>
          </a:p>
        </p:txBody>
      </p:sp>
      <p:grpSp>
        <p:nvGrpSpPr>
          <p:cNvPr id="3" name="Group 2">
            <a:extLst>
              <a:ext uri="{FF2B5EF4-FFF2-40B4-BE49-F238E27FC236}">
                <a16:creationId xmlns:a16="http://schemas.microsoft.com/office/drawing/2014/main" id="{501F1058-4A0E-EA42-9DD5-73181B6160A9}"/>
              </a:ext>
            </a:extLst>
          </p:cNvPr>
          <p:cNvGrpSpPr/>
          <p:nvPr userDrawn="1"/>
        </p:nvGrpSpPr>
        <p:grpSpPr>
          <a:xfrm flipH="1">
            <a:off x="4597090" y="3802433"/>
            <a:ext cx="7594910" cy="3284167"/>
            <a:chOff x="0" y="3802433"/>
            <a:chExt cx="7594910" cy="3284167"/>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2843" y="4102254"/>
              <a:ext cx="514950" cy="514949"/>
            </a:xfrm>
            <a:prstGeom prst="rect">
              <a:avLst/>
            </a:prstGeom>
          </p:spPr>
        </p:pic>
      </p:grpSp>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10" name="Picture 9">
            <a:extLst>
              <a:ext uri="{FF2B5EF4-FFF2-40B4-BE49-F238E27FC236}">
                <a16:creationId xmlns:a16="http://schemas.microsoft.com/office/drawing/2014/main" id="{D80C0AF9-C432-804D-B4CA-486ECA6C629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6184" y="6333822"/>
            <a:ext cx="298764" cy="301752"/>
          </a:xfrm>
          <a:prstGeom prst="rect">
            <a:avLst/>
          </a:prstGeom>
        </p:spPr>
      </p:pic>
    </p:spTree>
    <p:extLst>
      <p:ext uri="{BB962C8B-B14F-4D97-AF65-F5344CB8AC3E}">
        <p14:creationId xmlns:p14="http://schemas.microsoft.com/office/powerpoint/2010/main" val="1329418186"/>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hasCustomPrompt="1"/>
          </p:nvPr>
        </p:nvSpPr>
        <p:spPr>
          <a:xfrm>
            <a:off x="457200" y="2057400"/>
            <a:ext cx="4358640" cy="1371600"/>
          </a:xfrm>
          <a:prstGeom prst="rect">
            <a:avLst/>
          </a:prstGeom>
        </p:spPr>
        <p:txBody>
          <a:bodyPr anchor="b"/>
          <a:lstStyle>
            <a:lvl1pPr marL="228600" indent="-228600" algn="l">
              <a:lnSpc>
                <a:spcPct val="80000"/>
              </a:lnSpc>
              <a:defRPr sz="3000" b="1" i="0">
                <a:latin typeface="+mj-lt"/>
                <a:cs typeface="Suisse Int'l Bold" panose="020B0504000000000000" pitchFamily="34" charset="-78"/>
              </a:defRPr>
            </a:lvl1pPr>
          </a:lstStyle>
          <a:p>
            <a:r>
              <a:rPr lang="en-US" dirty="0"/>
              <a:t>“Click to edit Master title style”</a:t>
            </a:r>
          </a:p>
        </p:txBody>
      </p:sp>
      <p:sp>
        <p:nvSpPr>
          <p:cNvPr id="4" name="Text Placeholder 6">
            <a:extLst>
              <a:ext uri="{FF2B5EF4-FFF2-40B4-BE49-F238E27FC236}">
                <a16:creationId xmlns:a16="http://schemas.microsoft.com/office/drawing/2014/main" id="{FF24E1A2-AF58-FD46-A01C-412CA2CA748B}"/>
              </a:ext>
            </a:extLst>
          </p:cNvPr>
          <p:cNvSpPr>
            <a:spLocks noGrp="1"/>
          </p:cNvSpPr>
          <p:nvPr>
            <p:ph type="body" sz="quarter" idx="12"/>
          </p:nvPr>
        </p:nvSpPr>
        <p:spPr>
          <a:xfrm>
            <a:off x="685800" y="3559215"/>
            <a:ext cx="4130040" cy="288607"/>
          </a:xfrm>
        </p:spPr>
        <p:txBody>
          <a:bodyPr/>
          <a:lstStyle>
            <a:lvl1pPr marL="0" indent="0">
              <a:buNone/>
              <a:defRPr sz="1600" b="0" i="0">
                <a:latin typeface="Arial" panose="020B0604020202020204" pitchFamily="34" charset="0"/>
                <a:cs typeface="Arial" panose="020B0604020202020204" pitchFamily="34" charset="0"/>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Click to edit Master text styles</a:t>
            </a:r>
          </a:p>
        </p:txBody>
      </p:sp>
      <p:sp>
        <p:nvSpPr>
          <p:cNvPr id="5" name="Rectangle 4">
            <a:extLst>
              <a:ext uri="{FF2B5EF4-FFF2-40B4-BE49-F238E27FC236}">
                <a16:creationId xmlns:a16="http://schemas.microsoft.com/office/drawing/2014/main" id="{A4090F61-A3EA-7045-BCF3-E9874D5623A4}"/>
              </a:ext>
            </a:extLst>
          </p:cNvPr>
          <p:cNvSpPr/>
          <p:nvPr userDrawn="1"/>
        </p:nvSpPr>
        <p:spPr>
          <a:xfrm flipH="1">
            <a:off x="6621552" y="5330622"/>
            <a:ext cx="1114592" cy="1114592"/>
          </a:xfrm>
          <a:prstGeom prst="rect">
            <a:avLst/>
          </a:prstGeom>
          <a:noFill/>
          <a:ln w="2298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 name="Elbow Connector 5">
            <a:extLst>
              <a:ext uri="{FF2B5EF4-FFF2-40B4-BE49-F238E27FC236}">
                <a16:creationId xmlns:a16="http://schemas.microsoft.com/office/drawing/2014/main" id="{F5D26985-8593-3D49-8737-69CAC529DF59}"/>
              </a:ext>
            </a:extLst>
          </p:cNvPr>
          <p:cNvCxnSpPr>
            <a:cxnSpLocks/>
          </p:cNvCxnSpPr>
          <p:nvPr userDrawn="1"/>
        </p:nvCxnSpPr>
        <p:spPr>
          <a:xfrm rot="10800000" flipV="1">
            <a:off x="8661862" y="3703518"/>
            <a:ext cx="3530138" cy="3154482"/>
          </a:xfrm>
          <a:prstGeom prst="bentConnector3">
            <a:avLst>
              <a:gd name="adj1" fmla="val 101334"/>
            </a:avLst>
          </a:prstGeom>
          <a:ln w="111125"/>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4C70D5F-9AD2-EB4B-99E7-5F48128CFD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64162" y="789293"/>
            <a:ext cx="514950" cy="514949"/>
          </a:xfrm>
          <a:prstGeom prst="rect">
            <a:avLst/>
          </a:prstGeom>
        </p:spPr>
      </p:pic>
    </p:spTree>
    <p:extLst>
      <p:ext uri="{BB962C8B-B14F-4D97-AF65-F5344CB8AC3E}">
        <p14:creationId xmlns:p14="http://schemas.microsoft.com/office/powerpoint/2010/main" val="1766365203"/>
      </p:ext>
    </p:extLst>
  </p:cSld>
  <p:clrMapOvr>
    <a:masterClrMapping/>
  </p:clrMapOvr>
  <p:extLst>
    <p:ext uri="{DCECCB84-F9BA-43D5-87BE-67443E8EF086}">
      <p15:sldGuideLst xmlns:p15="http://schemas.microsoft.com/office/powerpoint/2012/main">
        <p15:guide id="1" orient="horz" pos="41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_Char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3A873B1-F1E5-C94D-A8D9-DC4CE79312C4}"/>
              </a:ext>
            </a:extLst>
          </p:cNvPr>
          <p:cNvSpPr>
            <a:spLocks noGrp="1"/>
          </p:cNvSpPr>
          <p:nvPr>
            <p:ph type="title" hasCustomPrompt="1"/>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Edit Org Chart Title</a:t>
            </a:r>
          </a:p>
        </p:txBody>
      </p:sp>
      <p:sp>
        <p:nvSpPr>
          <p:cNvPr id="3" name="Text Placeholder 2">
            <a:extLst>
              <a:ext uri="{FF2B5EF4-FFF2-40B4-BE49-F238E27FC236}">
                <a16:creationId xmlns:a16="http://schemas.microsoft.com/office/drawing/2014/main" id="{6BF1D0CF-52D5-9A43-A947-365EEDC61964}"/>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4" name="Text Placeholder 21">
            <a:extLst>
              <a:ext uri="{FF2B5EF4-FFF2-40B4-BE49-F238E27FC236}">
                <a16:creationId xmlns:a16="http://schemas.microsoft.com/office/drawing/2014/main" id="{76E4F5A9-A9B6-A745-8A5F-682C7B0E375A}"/>
              </a:ext>
            </a:extLst>
          </p:cNvPr>
          <p:cNvSpPr txBox="1">
            <a:spLocks/>
          </p:cNvSpPr>
          <p:nvPr userDrawn="1"/>
        </p:nvSpPr>
        <p:spPr>
          <a:xfrm>
            <a:off x="3400842" y="4902482"/>
            <a:ext cx="2476499" cy="20767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Clr>
                <a:schemeClr val="accent1"/>
              </a:buClr>
              <a:buSzPct val="80000"/>
              <a:buFont typeface="Arial" panose="020B0604020202020204" pitchFamily="34" charset="0"/>
              <a:buNone/>
              <a:defRPr sz="24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cxnSp>
        <p:nvCxnSpPr>
          <p:cNvPr id="5" name="Straight Connector 4">
            <a:extLst>
              <a:ext uri="{FF2B5EF4-FFF2-40B4-BE49-F238E27FC236}">
                <a16:creationId xmlns:a16="http://schemas.microsoft.com/office/drawing/2014/main" id="{D2B01B06-B1B4-E543-A412-BB8619A049BF}"/>
              </a:ext>
            </a:extLst>
          </p:cNvPr>
          <p:cNvCxnSpPr>
            <a:cxnSpLocks/>
          </p:cNvCxnSpPr>
          <p:nvPr userDrawn="1"/>
        </p:nvCxnSpPr>
        <p:spPr>
          <a:xfrm flipV="1">
            <a:off x="2766285"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9664E2-62B5-D941-84D6-D18A30870A22}"/>
              </a:ext>
            </a:extLst>
          </p:cNvPr>
          <p:cNvCxnSpPr>
            <a:cxnSpLocks/>
          </p:cNvCxnSpPr>
          <p:nvPr userDrawn="1"/>
        </p:nvCxnSpPr>
        <p:spPr>
          <a:xfrm flipV="1">
            <a:off x="4424415"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E222D5-6954-7A41-81F9-6E3123C71533}"/>
              </a:ext>
            </a:extLst>
          </p:cNvPr>
          <p:cNvCxnSpPr/>
          <p:nvPr userDrawn="1"/>
        </p:nvCxnSpPr>
        <p:spPr>
          <a:xfrm flipV="1">
            <a:off x="6082545"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AB3650-3611-BD48-8715-5DB92ABDF3A4}"/>
              </a:ext>
            </a:extLst>
          </p:cNvPr>
          <p:cNvCxnSpPr/>
          <p:nvPr userDrawn="1"/>
        </p:nvCxnSpPr>
        <p:spPr>
          <a:xfrm flipV="1">
            <a:off x="7745826"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B29FD6-92DD-9043-B9D8-1D11B0C8A3C8}"/>
              </a:ext>
            </a:extLst>
          </p:cNvPr>
          <p:cNvCxnSpPr/>
          <p:nvPr userDrawn="1"/>
        </p:nvCxnSpPr>
        <p:spPr>
          <a:xfrm flipV="1">
            <a:off x="9398804"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D6BE1C-57C9-9747-ACAF-62AB1D4F3FAA}"/>
              </a:ext>
            </a:extLst>
          </p:cNvPr>
          <p:cNvCxnSpPr/>
          <p:nvPr userDrawn="1"/>
        </p:nvCxnSpPr>
        <p:spPr>
          <a:xfrm flipV="1">
            <a:off x="11056032"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C405B4-F37A-7548-91F7-9CF0D3E6DDB0}"/>
              </a:ext>
            </a:extLst>
          </p:cNvPr>
          <p:cNvCxnSpPr>
            <a:cxnSpLocks/>
            <a:stCxn id="82" idx="0"/>
          </p:cNvCxnSpPr>
          <p:nvPr userDrawn="1"/>
        </p:nvCxnSpPr>
        <p:spPr>
          <a:xfrm flipV="1">
            <a:off x="1961557" y="1293744"/>
            <a:ext cx="20213"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C6FA2A-0376-764C-A917-0B6A2A54DE94}"/>
              </a:ext>
            </a:extLst>
          </p:cNvPr>
          <p:cNvCxnSpPr>
            <a:cxnSpLocks/>
            <a:stCxn id="84" idx="0"/>
          </p:cNvCxnSpPr>
          <p:nvPr userDrawn="1"/>
        </p:nvCxnSpPr>
        <p:spPr>
          <a:xfrm flipV="1">
            <a:off x="3605559" y="1293744"/>
            <a:ext cx="6451"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C5882D-D9E8-554E-9AF2-6E717F4C4D50}"/>
              </a:ext>
            </a:extLst>
          </p:cNvPr>
          <p:cNvCxnSpPr>
            <a:cxnSpLocks/>
            <a:stCxn id="85" idx="0"/>
          </p:cNvCxnSpPr>
          <p:nvPr userDrawn="1"/>
        </p:nvCxnSpPr>
        <p:spPr>
          <a:xfrm flipH="1" flipV="1">
            <a:off x="5258248" y="1293744"/>
            <a:ext cx="19566"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0B6CB2-2A09-1840-A707-00F44B9AED03}"/>
              </a:ext>
            </a:extLst>
          </p:cNvPr>
          <p:cNvCxnSpPr>
            <a:cxnSpLocks/>
            <a:stCxn id="86" idx="0"/>
          </p:cNvCxnSpPr>
          <p:nvPr userDrawn="1"/>
        </p:nvCxnSpPr>
        <p:spPr>
          <a:xfrm flipH="1" flipV="1">
            <a:off x="6907575" y="1293744"/>
            <a:ext cx="28368"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DFD0D4-D3C0-6645-A2E3-9BC0E5F363E4}"/>
              </a:ext>
            </a:extLst>
          </p:cNvPr>
          <p:cNvCxnSpPr>
            <a:cxnSpLocks/>
            <a:stCxn id="87" idx="0"/>
          </p:cNvCxnSpPr>
          <p:nvPr userDrawn="1"/>
        </p:nvCxnSpPr>
        <p:spPr>
          <a:xfrm flipH="1" flipV="1">
            <a:off x="8562910" y="1293744"/>
            <a:ext cx="17012"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C7D951-F856-8C4C-83EE-DAEA8D52CDA3}"/>
              </a:ext>
            </a:extLst>
          </p:cNvPr>
          <p:cNvCxnSpPr>
            <a:cxnSpLocks/>
            <a:stCxn id="88" idx="0"/>
          </p:cNvCxnSpPr>
          <p:nvPr userDrawn="1"/>
        </p:nvCxnSpPr>
        <p:spPr>
          <a:xfrm flipH="1" flipV="1">
            <a:off x="10237149" y="1293744"/>
            <a:ext cx="8013" cy="36673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FE8374-27BD-A84A-9E5A-6042EDBF0EC9}"/>
              </a:ext>
            </a:extLst>
          </p:cNvPr>
          <p:cNvCxnSpPr>
            <a:cxnSpLocks/>
          </p:cNvCxnSpPr>
          <p:nvPr userDrawn="1"/>
        </p:nvCxnSpPr>
        <p:spPr>
          <a:xfrm>
            <a:off x="462862" y="1293744"/>
            <a:ext cx="1128014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55B0877-CA6E-584D-B17C-EDD9BE674B92}"/>
              </a:ext>
            </a:extLst>
          </p:cNvPr>
          <p:cNvCxnSpPr>
            <a:cxnSpLocks/>
          </p:cNvCxnSpPr>
          <p:nvPr userDrawn="1"/>
        </p:nvCxnSpPr>
        <p:spPr>
          <a:xfrm flipV="1">
            <a:off x="1135069" y="2008561"/>
            <a:ext cx="0" cy="4280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Picture Placeholder 60">
            <a:extLst>
              <a:ext uri="{FF2B5EF4-FFF2-40B4-BE49-F238E27FC236}">
                <a16:creationId xmlns:a16="http://schemas.microsoft.com/office/drawing/2014/main" id="{DD5EBDAF-D4E9-B84A-B923-8A7CB9F84568}"/>
              </a:ext>
            </a:extLst>
          </p:cNvPr>
          <p:cNvSpPr>
            <a:spLocks noGrp="1"/>
          </p:cNvSpPr>
          <p:nvPr>
            <p:ph type="pic" sz="quarter" idx="11"/>
          </p:nvPr>
        </p:nvSpPr>
        <p:spPr>
          <a:xfrm>
            <a:off x="724804" y="1352920"/>
            <a:ext cx="822325" cy="823912"/>
          </a:xfrm>
          <a:solidFill>
            <a:schemeClr val="bg2"/>
          </a:solidFill>
        </p:spPr>
        <p:txBody>
          <a:bodyPr anchor="ctr"/>
          <a:lstStyle>
            <a:lvl1pPr marL="0" indent="0" algn="ctr">
              <a:buNone/>
              <a:defRPr sz="1000" b="1"/>
            </a:lvl1pPr>
          </a:lstStyle>
          <a:p>
            <a:endParaRPr lang="en-US" dirty="0"/>
          </a:p>
        </p:txBody>
      </p:sp>
      <p:sp>
        <p:nvSpPr>
          <p:cNvPr id="62" name="Picture Placeholder 60">
            <a:extLst>
              <a:ext uri="{FF2B5EF4-FFF2-40B4-BE49-F238E27FC236}">
                <a16:creationId xmlns:a16="http://schemas.microsoft.com/office/drawing/2014/main" id="{194BBCE0-49CD-5E4B-A725-973F6B910AE2}"/>
              </a:ext>
            </a:extLst>
          </p:cNvPr>
          <p:cNvSpPr>
            <a:spLocks noGrp="1"/>
          </p:cNvSpPr>
          <p:nvPr>
            <p:ph type="pic" sz="quarter" idx="12"/>
          </p:nvPr>
        </p:nvSpPr>
        <p:spPr>
          <a:xfrm>
            <a:off x="2350360" y="1352920"/>
            <a:ext cx="822325" cy="823912"/>
          </a:xfrm>
          <a:solidFill>
            <a:schemeClr val="bg2"/>
          </a:solidFill>
        </p:spPr>
        <p:txBody>
          <a:bodyPr anchor="ctr"/>
          <a:lstStyle>
            <a:lvl1pPr marL="0" indent="0" algn="ctr">
              <a:buNone/>
              <a:defRPr sz="1000" b="1"/>
            </a:lvl1pPr>
          </a:lstStyle>
          <a:p>
            <a:endParaRPr lang="en-US"/>
          </a:p>
        </p:txBody>
      </p:sp>
      <p:sp>
        <p:nvSpPr>
          <p:cNvPr id="63" name="Picture Placeholder 60">
            <a:extLst>
              <a:ext uri="{FF2B5EF4-FFF2-40B4-BE49-F238E27FC236}">
                <a16:creationId xmlns:a16="http://schemas.microsoft.com/office/drawing/2014/main" id="{779824B4-4E26-D44D-970C-1B552DD0E736}"/>
              </a:ext>
            </a:extLst>
          </p:cNvPr>
          <p:cNvSpPr>
            <a:spLocks noGrp="1"/>
          </p:cNvSpPr>
          <p:nvPr>
            <p:ph type="pic" sz="quarter" idx="13"/>
          </p:nvPr>
        </p:nvSpPr>
        <p:spPr>
          <a:xfrm>
            <a:off x="4014945" y="1352920"/>
            <a:ext cx="822325" cy="823912"/>
          </a:xfrm>
          <a:solidFill>
            <a:schemeClr val="bg2"/>
          </a:solidFill>
        </p:spPr>
        <p:txBody>
          <a:bodyPr anchor="ctr"/>
          <a:lstStyle>
            <a:lvl1pPr marL="0" indent="0" algn="ctr">
              <a:buNone/>
              <a:defRPr sz="1000" b="1"/>
            </a:lvl1pPr>
          </a:lstStyle>
          <a:p>
            <a:endParaRPr lang="en-US"/>
          </a:p>
        </p:txBody>
      </p:sp>
      <p:sp>
        <p:nvSpPr>
          <p:cNvPr id="64" name="Picture Placeholder 60">
            <a:extLst>
              <a:ext uri="{FF2B5EF4-FFF2-40B4-BE49-F238E27FC236}">
                <a16:creationId xmlns:a16="http://schemas.microsoft.com/office/drawing/2014/main" id="{40263F45-772E-DD4A-A426-B357C2B990DE}"/>
              </a:ext>
            </a:extLst>
          </p:cNvPr>
          <p:cNvSpPr>
            <a:spLocks noGrp="1"/>
          </p:cNvSpPr>
          <p:nvPr>
            <p:ph type="pic" sz="quarter" idx="14"/>
          </p:nvPr>
        </p:nvSpPr>
        <p:spPr>
          <a:xfrm>
            <a:off x="5671382" y="1352920"/>
            <a:ext cx="822325" cy="823912"/>
          </a:xfrm>
          <a:solidFill>
            <a:schemeClr val="bg2"/>
          </a:solidFill>
        </p:spPr>
        <p:txBody>
          <a:bodyPr anchor="ctr"/>
          <a:lstStyle>
            <a:lvl1pPr marL="0" indent="0" algn="ctr">
              <a:buNone/>
              <a:defRPr sz="1000" b="1"/>
            </a:lvl1pPr>
          </a:lstStyle>
          <a:p>
            <a:endParaRPr lang="en-US"/>
          </a:p>
        </p:txBody>
      </p:sp>
      <p:sp>
        <p:nvSpPr>
          <p:cNvPr id="65" name="Picture Placeholder 60">
            <a:extLst>
              <a:ext uri="{FF2B5EF4-FFF2-40B4-BE49-F238E27FC236}">
                <a16:creationId xmlns:a16="http://schemas.microsoft.com/office/drawing/2014/main" id="{5163FFB2-BE24-7E41-A910-3C53468B1F78}"/>
              </a:ext>
            </a:extLst>
          </p:cNvPr>
          <p:cNvSpPr>
            <a:spLocks noGrp="1"/>
          </p:cNvSpPr>
          <p:nvPr>
            <p:ph type="pic" sz="quarter" idx="15"/>
          </p:nvPr>
        </p:nvSpPr>
        <p:spPr>
          <a:xfrm>
            <a:off x="7338498" y="1352920"/>
            <a:ext cx="822325" cy="823912"/>
          </a:xfrm>
          <a:solidFill>
            <a:schemeClr val="bg2"/>
          </a:solidFill>
        </p:spPr>
        <p:txBody>
          <a:bodyPr anchor="ctr"/>
          <a:lstStyle>
            <a:lvl1pPr marL="0" indent="0" algn="ctr">
              <a:buNone/>
              <a:defRPr sz="1000" b="1"/>
            </a:lvl1pPr>
          </a:lstStyle>
          <a:p>
            <a:endParaRPr lang="en-US"/>
          </a:p>
        </p:txBody>
      </p:sp>
      <p:sp>
        <p:nvSpPr>
          <p:cNvPr id="66" name="Picture Placeholder 60">
            <a:extLst>
              <a:ext uri="{FF2B5EF4-FFF2-40B4-BE49-F238E27FC236}">
                <a16:creationId xmlns:a16="http://schemas.microsoft.com/office/drawing/2014/main" id="{C6CD439C-20E3-7940-A3D8-297CEEFCBD9E}"/>
              </a:ext>
            </a:extLst>
          </p:cNvPr>
          <p:cNvSpPr>
            <a:spLocks noGrp="1"/>
          </p:cNvSpPr>
          <p:nvPr>
            <p:ph type="pic" sz="quarter" idx="16"/>
          </p:nvPr>
        </p:nvSpPr>
        <p:spPr>
          <a:xfrm>
            <a:off x="8982549" y="1352920"/>
            <a:ext cx="822325" cy="823912"/>
          </a:xfrm>
          <a:solidFill>
            <a:schemeClr val="bg2"/>
          </a:solidFill>
        </p:spPr>
        <p:txBody>
          <a:bodyPr anchor="ctr"/>
          <a:lstStyle>
            <a:lvl1pPr marL="0" indent="0" algn="ctr">
              <a:buNone/>
              <a:defRPr sz="1000" b="1"/>
            </a:lvl1pPr>
          </a:lstStyle>
          <a:p>
            <a:endParaRPr lang="en-US"/>
          </a:p>
        </p:txBody>
      </p:sp>
      <p:sp>
        <p:nvSpPr>
          <p:cNvPr id="67" name="Picture Placeholder 60">
            <a:extLst>
              <a:ext uri="{FF2B5EF4-FFF2-40B4-BE49-F238E27FC236}">
                <a16:creationId xmlns:a16="http://schemas.microsoft.com/office/drawing/2014/main" id="{51530EF4-EE7B-8F44-B031-2AE4F08C2D1F}"/>
              </a:ext>
            </a:extLst>
          </p:cNvPr>
          <p:cNvSpPr>
            <a:spLocks noGrp="1"/>
          </p:cNvSpPr>
          <p:nvPr>
            <p:ph type="pic" sz="quarter" idx="17"/>
          </p:nvPr>
        </p:nvSpPr>
        <p:spPr>
          <a:xfrm>
            <a:off x="10644871" y="1352920"/>
            <a:ext cx="822325" cy="823912"/>
          </a:xfrm>
          <a:solidFill>
            <a:schemeClr val="bg2"/>
          </a:solidFill>
        </p:spPr>
        <p:txBody>
          <a:bodyPr anchor="ctr"/>
          <a:lstStyle>
            <a:lvl1pPr marL="0" indent="0" algn="ctr">
              <a:buNone/>
              <a:defRPr sz="1000" b="1"/>
            </a:lvl1pPr>
          </a:lstStyle>
          <a:p>
            <a:endParaRPr lang="en-US"/>
          </a:p>
        </p:txBody>
      </p:sp>
      <p:sp>
        <p:nvSpPr>
          <p:cNvPr id="69" name="Content Placeholder 68">
            <a:extLst>
              <a:ext uri="{FF2B5EF4-FFF2-40B4-BE49-F238E27FC236}">
                <a16:creationId xmlns:a16="http://schemas.microsoft.com/office/drawing/2014/main" id="{FF7ED6CE-FB19-EC43-A9FE-87E479409007}"/>
              </a:ext>
            </a:extLst>
          </p:cNvPr>
          <p:cNvSpPr>
            <a:spLocks noGrp="1"/>
          </p:cNvSpPr>
          <p:nvPr>
            <p:ph sz="quarter" idx="18" hasCustomPrompt="1"/>
          </p:nvPr>
        </p:nvSpPr>
        <p:spPr>
          <a:xfrm>
            <a:off x="499770"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0" name="Content Placeholder 68">
            <a:extLst>
              <a:ext uri="{FF2B5EF4-FFF2-40B4-BE49-F238E27FC236}">
                <a16:creationId xmlns:a16="http://schemas.microsoft.com/office/drawing/2014/main" id="{81A3172D-F67E-014A-9DAC-3A25C276C4B4}"/>
              </a:ext>
            </a:extLst>
          </p:cNvPr>
          <p:cNvSpPr>
            <a:spLocks noGrp="1"/>
          </p:cNvSpPr>
          <p:nvPr>
            <p:ph sz="quarter" idx="19" hasCustomPrompt="1"/>
          </p:nvPr>
        </p:nvSpPr>
        <p:spPr>
          <a:xfrm>
            <a:off x="2129602"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1" name="Content Placeholder 68">
            <a:extLst>
              <a:ext uri="{FF2B5EF4-FFF2-40B4-BE49-F238E27FC236}">
                <a16:creationId xmlns:a16="http://schemas.microsoft.com/office/drawing/2014/main" id="{EB2CAB1F-431C-6944-8AB6-758F697CF27E}"/>
              </a:ext>
            </a:extLst>
          </p:cNvPr>
          <p:cNvSpPr>
            <a:spLocks noGrp="1"/>
          </p:cNvSpPr>
          <p:nvPr>
            <p:ph sz="quarter" idx="20" hasCustomPrompt="1"/>
          </p:nvPr>
        </p:nvSpPr>
        <p:spPr>
          <a:xfrm>
            <a:off x="3787103"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2" name="Content Placeholder 68">
            <a:extLst>
              <a:ext uri="{FF2B5EF4-FFF2-40B4-BE49-F238E27FC236}">
                <a16:creationId xmlns:a16="http://schemas.microsoft.com/office/drawing/2014/main" id="{BE640485-F24B-B540-B5FC-CC9E773A3D68}"/>
              </a:ext>
            </a:extLst>
          </p:cNvPr>
          <p:cNvSpPr>
            <a:spLocks noGrp="1"/>
          </p:cNvSpPr>
          <p:nvPr>
            <p:ph sz="quarter" idx="21" hasCustomPrompt="1"/>
          </p:nvPr>
        </p:nvSpPr>
        <p:spPr>
          <a:xfrm>
            <a:off x="5442781"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3" name="Content Placeholder 68">
            <a:extLst>
              <a:ext uri="{FF2B5EF4-FFF2-40B4-BE49-F238E27FC236}">
                <a16:creationId xmlns:a16="http://schemas.microsoft.com/office/drawing/2014/main" id="{6ACEE3DE-ED35-5141-B5F6-8389A5B63A62}"/>
              </a:ext>
            </a:extLst>
          </p:cNvPr>
          <p:cNvSpPr>
            <a:spLocks noGrp="1"/>
          </p:cNvSpPr>
          <p:nvPr>
            <p:ph sz="quarter" idx="22" hasCustomPrompt="1"/>
          </p:nvPr>
        </p:nvSpPr>
        <p:spPr>
          <a:xfrm>
            <a:off x="7109897"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4" name="Content Placeholder 68">
            <a:extLst>
              <a:ext uri="{FF2B5EF4-FFF2-40B4-BE49-F238E27FC236}">
                <a16:creationId xmlns:a16="http://schemas.microsoft.com/office/drawing/2014/main" id="{77F2B0E3-8DE2-4746-B09D-29B4422A9D6B}"/>
              </a:ext>
            </a:extLst>
          </p:cNvPr>
          <p:cNvSpPr>
            <a:spLocks noGrp="1"/>
          </p:cNvSpPr>
          <p:nvPr>
            <p:ph sz="quarter" idx="23" hasCustomPrompt="1"/>
          </p:nvPr>
        </p:nvSpPr>
        <p:spPr>
          <a:xfrm>
            <a:off x="8763604"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5" name="Content Placeholder 68">
            <a:extLst>
              <a:ext uri="{FF2B5EF4-FFF2-40B4-BE49-F238E27FC236}">
                <a16:creationId xmlns:a16="http://schemas.microsoft.com/office/drawing/2014/main" id="{41298A37-26DA-DF49-A3E3-E5AFF0DCB071}"/>
              </a:ext>
            </a:extLst>
          </p:cNvPr>
          <p:cNvSpPr>
            <a:spLocks noGrp="1"/>
          </p:cNvSpPr>
          <p:nvPr>
            <p:ph sz="quarter" idx="24" hasCustomPrompt="1"/>
          </p:nvPr>
        </p:nvSpPr>
        <p:spPr>
          <a:xfrm>
            <a:off x="10416269" y="2397406"/>
            <a:ext cx="1279525" cy="1279526"/>
          </a:xfrm>
          <a:solidFill>
            <a:schemeClr val="bg1"/>
          </a:solidFill>
          <a:ln>
            <a:solidFill>
              <a:schemeClr val="tx2"/>
            </a:solidFill>
          </a:ln>
        </p:spPr>
        <p:txBody>
          <a:bodyPr anchor="ctr"/>
          <a:lstStyle>
            <a:lvl1pPr marL="0" indent="0" algn="ctr">
              <a:spcAft>
                <a:spcPts val="0"/>
              </a:spcAft>
              <a:buNone/>
              <a:defRPr sz="900" b="0"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76" name="Picture Placeholder 60">
            <a:extLst>
              <a:ext uri="{FF2B5EF4-FFF2-40B4-BE49-F238E27FC236}">
                <a16:creationId xmlns:a16="http://schemas.microsoft.com/office/drawing/2014/main" id="{8DEAD83A-AB32-DE45-8939-FC5CDC0ED2F8}"/>
              </a:ext>
            </a:extLst>
          </p:cNvPr>
          <p:cNvSpPr>
            <a:spLocks noGrp="1"/>
          </p:cNvSpPr>
          <p:nvPr>
            <p:ph type="pic" sz="quarter" idx="25"/>
          </p:nvPr>
        </p:nvSpPr>
        <p:spPr>
          <a:xfrm>
            <a:off x="1550395" y="3904422"/>
            <a:ext cx="822325" cy="823912"/>
          </a:xfrm>
          <a:solidFill>
            <a:schemeClr val="bg2"/>
          </a:solidFill>
        </p:spPr>
        <p:txBody>
          <a:bodyPr anchor="ctr"/>
          <a:lstStyle>
            <a:lvl1pPr marL="0" indent="0" algn="ctr">
              <a:buNone/>
              <a:defRPr sz="1000" b="1"/>
            </a:lvl1pPr>
          </a:lstStyle>
          <a:p>
            <a:endParaRPr lang="en-US" dirty="0"/>
          </a:p>
        </p:txBody>
      </p:sp>
      <p:sp>
        <p:nvSpPr>
          <p:cNvPr id="77" name="Picture Placeholder 60">
            <a:extLst>
              <a:ext uri="{FF2B5EF4-FFF2-40B4-BE49-F238E27FC236}">
                <a16:creationId xmlns:a16="http://schemas.microsoft.com/office/drawing/2014/main" id="{3542EE78-777C-594D-A2D2-F4F8306410C7}"/>
              </a:ext>
            </a:extLst>
          </p:cNvPr>
          <p:cNvSpPr>
            <a:spLocks noGrp="1"/>
          </p:cNvSpPr>
          <p:nvPr>
            <p:ph type="pic" sz="quarter" idx="26"/>
          </p:nvPr>
        </p:nvSpPr>
        <p:spPr>
          <a:xfrm>
            <a:off x="3208523" y="3904422"/>
            <a:ext cx="822325" cy="823912"/>
          </a:xfrm>
          <a:solidFill>
            <a:schemeClr val="bg2"/>
          </a:solidFill>
        </p:spPr>
        <p:txBody>
          <a:bodyPr anchor="ctr"/>
          <a:lstStyle>
            <a:lvl1pPr marL="0" indent="0" algn="ctr">
              <a:buNone/>
              <a:defRPr sz="1000" b="1"/>
            </a:lvl1pPr>
          </a:lstStyle>
          <a:p>
            <a:endParaRPr lang="en-US" dirty="0"/>
          </a:p>
        </p:txBody>
      </p:sp>
      <p:sp>
        <p:nvSpPr>
          <p:cNvPr id="78" name="Picture Placeholder 60">
            <a:extLst>
              <a:ext uri="{FF2B5EF4-FFF2-40B4-BE49-F238E27FC236}">
                <a16:creationId xmlns:a16="http://schemas.microsoft.com/office/drawing/2014/main" id="{CA237AF4-C856-5D4F-B9E1-4AA6673E2D25}"/>
              </a:ext>
            </a:extLst>
          </p:cNvPr>
          <p:cNvSpPr>
            <a:spLocks noGrp="1"/>
          </p:cNvSpPr>
          <p:nvPr>
            <p:ph type="pic" sz="quarter" idx="27"/>
          </p:nvPr>
        </p:nvSpPr>
        <p:spPr>
          <a:xfrm>
            <a:off x="4873690" y="3904422"/>
            <a:ext cx="822325" cy="823912"/>
          </a:xfrm>
          <a:solidFill>
            <a:schemeClr val="bg2"/>
          </a:solidFill>
        </p:spPr>
        <p:txBody>
          <a:bodyPr anchor="ctr"/>
          <a:lstStyle>
            <a:lvl1pPr marL="0" indent="0" algn="ctr">
              <a:buNone/>
              <a:defRPr sz="1000" b="1"/>
            </a:lvl1pPr>
          </a:lstStyle>
          <a:p>
            <a:endParaRPr lang="en-US" dirty="0"/>
          </a:p>
        </p:txBody>
      </p:sp>
      <p:sp>
        <p:nvSpPr>
          <p:cNvPr id="79" name="Picture Placeholder 60">
            <a:extLst>
              <a:ext uri="{FF2B5EF4-FFF2-40B4-BE49-F238E27FC236}">
                <a16:creationId xmlns:a16="http://schemas.microsoft.com/office/drawing/2014/main" id="{20BA6042-88A8-6340-9C71-7AC01A508B9F}"/>
              </a:ext>
            </a:extLst>
          </p:cNvPr>
          <p:cNvSpPr>
            <a:spLocks noGrp="1"/>
          </p:cNvSpPr>
          <p:nvPr>
            <p:ph type="pic" sz="quarter" idx="28"/>
          </p:nvPr>
        </p:nvSpPr>
        <p:spPr>
          <a:xfrm>
            <a:off x="6529352" y="3904422"/>
            <a:ext cx="822325" cy="823912"/>
          </a:xfrm>
          <a:solidFill>
            <a:schemeClr val="bg2"/>
          </a:solidFill>
        </p:spPr>
        <p:txBody>
          <a:bodyPr anchor="ctr"/>
          <a:lstStyle>
            <a:lvl1pPr marL="0" indent="0" algn="ctr">
              <a:buNone/>
              <a:defRPr sz="1000" b="1"/>
            </a:lvl1pPr>
          </a:lstStyle>
          <a:p>
            <a:endParaRPr lang="en-US" dirty="0"/>
          </a:p>
        </p:txBody>
      </p:sp>
      <p:sp>
        <p:nvSpPr>
          <p:cNvPr id="80" name="Picture Placeholder 60">
            <a:extLst>
              <a:ext uri="{FF2B5EF4-FFF2-40B4-BE49-F238E27FC236}">
                <a16:creationId xmlns:a16="http://schemas.microsoft.com/office/drawing/2014/main" id="{387A7C18-A485-024E-BC97-CF14C9617649}"/>
              </a:ext>
            </a:extLst>
          </p:cNvPr>
          <p:cNvSpPr>
            <a:spLocks noGrp="1"/>
          </p:cNvSpPr>
          <p:nvPr>
            <p:ph type="pic" sz="quarter" idx="29"/>
          </p:nvPr>
        </p:nvSpPr>
        <p:spPr>
          <a:xfrm>
            <a:off x="8168760" y="3904422"/>
            <a:ext cx="822325" cy="823912"/>
          </a:xfrm>
          <a:solidFill>
            <a:schemeClr val="bg2"/>
          </a:solidFill>
        </p:spPr>
        <p:txBody>
          <a:bodyPr anchor="ctr"/>
          <a:lstStyle>
            <a:lvl1pPr marL="0" indent="0" algn="ctr">
              <a:buNone/>
              <a:defRPr sz="1000" b="1"/>
            </a:lvl1pPr>
          </a:lstStyle>
          <a:p>
            <a:endParaRPr lang="en-US" dirty="0"/>
          </a:p>
        </p:txBody>
      </p:sp>
      <p:sp>
        <p:nvSpPr>
          <p:cNvPr id="81" name="Picture Placeholder 60">
            <a:extLst>
              <a:ext uri="{FF2B5EF4-FFF2-40B4-BE49-F238E27FC236}">
                <a16:creationId xmlns:a16="http://schemas.microsoft.com/office/drawing/2014/main" id="{32DDE3A1-8129-1B46-9454-C1081145A837}"/>
              </a:ext>
            </a:extLst>
          </p:cNvPr>
          <p:cNvSpPr>
            <a:spLocks noGrp="1"/>
          </p:cNvSpPr>
          <p:nvPr>
            <p:ph type="pic" sz="quarter" idx="30"/>
          </p:nvPr>
        </p:nvSpPr>
        <p:spPr>
          <a:xfrm>
            <a:off x="9841039" y="3904422"/>
            <a:ext cx="822325" cy="823912"/>
          </a:xfrm>
          <a:solidFill>
            <a:schemeClr val="bg2"/>
          </a:solidFill>
        </p:spPr>
        <p:txBody>
          <a:bodyPr anchor="ctr"/>
          <a:lstStyle>
            <a:lvl1pPr marL="0" indent="0" algn="ctr">
              <a:buNone/>
              <a:defRPr sz="1000" b="1"/>
            </a:lvl1pPr>
          </a:lstStyle>
          <a:p>
            <a:endParaRPr lang="en-US" dirty="0"/>
          </a:p>
        </p:txBody>
      </p:sp>
      <p:sp>
        <p:nvSpPr>
          <p:cNvPr id="82" name="Content Placeholder 68">
            <a:extLst>
              <a:ext uri="{FF2B5EF4-FFF2-40B4-BE49-F238E27FC236}">
                <a16:creationId xmlns:a16="http://schemas.microsoft.com/office/drawing/2014/main" id="{AB2FC0BB-E0D9-F545-A599-8DE21E4BD779}"/>
              </a:ext>
            </a:extLst>
          </p:cNvPr>
          <p:cNvSpPr>
            <a:spLocks noGrp="1"/>
          </p:cNvSpPr>
          <p:nvPr>
            <p:ph sz="quarter" idx="31" hasCustomPrompt="1"/>
          </p:nvPr>
        </p:nvSpPr>
        <p:spPr>
          <a:xfrm>
            <a:off x="1321794"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4" name="Content Placeholder 68">
            <a:extLst>
              <a:ext uri="{FF2B5EF4-FFF2-40B4-BE49-F238E27FC236}">
                <a16:creationId xmlns:a16="http://schemas.microsoft.com/office/drawing/2014/main" id="{9F4B88D8-36DE-754A-B29D-2CBBDCC8881B}"/>
              </a:ext>
            </a:extLst>
          </p:cNvPr>
          <p:cNvSpPr>
            <a:spLocks noGrp="1"/>
          </p:cNvSpPr>
          <p:nvPr>
            <p:ph sz="quarter" idx="32" hasCustomPrompt="1"/>
          </p:nvPr>
        </p:nvSpPr>
        <p:spPr>
          <a:xfrm>
            <a:off x="2965796"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5" name="Content Placeholder 68">
            <a:extLst>
              <a:ext uri="{FF2B5EF4-FFF2-40B4-BE49-F238E27FC236}">
                <a16:creationId xmlns:a16="http://schemas.microsoft.com/office/drawing/2014/main" id="{E3F6934A-BB66-7747-9D59-632E2B77A126}"/>
              </a:ext>
            </a:extLst>
          </p:cNvPr>
          <p:cNvSpPr>
            <a:spLocks noGrp="1"/>
          </p:cNvSpPr>
          <p:nvPr>
            <p:ph sz="quarter" idx="33" hasCustomPrompt="1"/>
          </p:nvPr>
        </p:nvSpPr>
        <p:spPr>
          <a:xfrm>
            <a:off x="4638051"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6" name="Content Placeholder 68">
            <a:extLst>
              <a:ext uri="{FF2B5EF4-FFF2-40B4-BE49-F238E27FC236}">
                <a16:creationId xmlns:a16="http://schemas.microsoft.com/office/drawing/2014/main" id="{70C6CDBD-E2D5-5E4C-8E6D-2D172080CE36}"/>
              </a:ext>
            </a:extLst>
          </p:cNvPr>
          <p:cNvSpPr>
            <a:spLocks noGrp="1"/>
          </p:cNvSpPr>
          <p:nvPr>
            <p:ph sz="quarter" idx="34" hasCustomPrompt="1"/>
          </p:nvPr>
        </p:nvSpPr>
        <p:spPr>
          <a:xfrm>
            <a:off x="6296180"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7" name="Content Placeholder 68">
            <a:extLst>
              <a:ext uri="{FF2B5EF4-FFF2-40B4-BE49-F238E27FC236}">
                <a16:creationId xmlns:a16="http://schemas.microsoft.com/office/drawing/2014/main" id="{1B74C470-1E64-5345-A468-C17E1DCA57CA}"/>
              </a:ext>
            </a:extLst>
          </p:cNvPr>
          <p:cNvSpPr>
            <a:spLocks noGrp="1"/>
          </p:cNvSpPr>
          <p:nvPr>
            <p:ph sz="quarter" idx="35" hasCustomPrompt="1"/>
          </p:nvPr>
        </p:nvSpPr>
        <p:spPr>
          <a:xfrm>
            <a:off x="7940159"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
        <p:nvSpPr>
          <p:cNvPr id="88" name="Content Placeholder 68">
            <a:extLst>
              <a:ext uri="{FF2B5EF4-FFF2-40B4-BE49-F238E27FC236}">
                <a16:creationId xmlns:a16="http://schemas.microsoft.com/office/drawing/2014/main" id="{5C14F84B-BA85-7D40-9A66-152681BB395F}"/>
              </a:ext>
            </a:extLst>
          </p:cNvPr>
          <p:cNvSpPr>
            <a:spLocks noGrp="1"/>
          </p:cNvSpPr>
          <p:nvPr>
            <p:ph sz="quarter" idx="36" hasCustomPrompt="1"/>
          </p:nvPr>
        </p:nvSpPr>
        <p:spPr>
          <a:xfrm>
            <a:off x="9605399" y="4961055"/>
            <a:ext cx="1279525" cy="1279526"/>
          </a:xfrm>
          <a:solidFill>
            <a:schemeClr val="bg1"/>
          </a:solidFill>
          <a:ln>
            <a:solidFill>
              <a:schemeClr val="tx2"/>
            </a:solidFill>
          </a:ln>
        </p:spPr>
        <p:txBody>
          <a:bodyPr anchor="ctr"/>
          <a:lstStyle>
            <a:lvl1pPr marL="0" indent="0" algn="ctr">
              <a:spcAft>
                <a:spcPts val="0"/>
              </a:spcAft>
              <a:buNone/>
              <a:defRPr sz="900" b="1" i="0">
                <a:latin typeface="Arial Black" panose="020B0604020202020204" pitchFamily="34" charset="0"/>
                <a:cs typeface="Arial Black" panose="020B0604020202020204" pitchFamily="34" charset="0"/>
              </a:defRPr>
            </a:lvl1pPr>
            <a:lvl2pPr marL="288925" indent="0" algn="ctr">
              <a:buNone/>
              <a:defRPr sz="1000" b="1"/>
            </a:lvl2pPr>
            <a:lvl3pPr marL="573087" indent="0" algn="ctr">
              <a:buNone/>
              <a:defRPr sz="1000" b="1"/>
            </a:lvl3pPr>
            <a:lvl4pPr marL="793750" indent="0" algn="ctr">
              <a:buNone/>
              <a:defRPr sz="1000" b="1"/>
            </a:lvl4pPr>
            <a:lvl5pPr marL="1023938" indent="0" algn="ctr">
              <a:buNone/>
              <a:defRPr sz="1000" b="1"/>
            </a:lvl5pPr>
          </a:lstStyle>
          <a:p>
            <a:pPr lvl="0"/>
            <a:r>
              <a:rPr lang="en-US" dirty="0"/>
              <a:t>Title</a:t>
            </a:r>
          </a:p>
          <a:p>
            <a:pPr lvl="0"/>
            <a:r>
              <a:rPr lang="en-US" dirty="0"/>
              <a:t>Item 1</a:t>
            </a:r>
          </a:p>
          <a:p>
            <a:pPr lvl="0"/>
            <a:r>
              <a:rPr lang="en-US" dirty="0"/>
              <a:t>Item 2</a:t>
            </a:r>
          </a:p>
        </p:txBody>
      </p:sp>
    </p:spTree>
    <p:extLst>
      <p:ext uri="{BB962C8B-B14F-4D97-AF65-F5344CB8AC3E}">
        <p14:creationId xmlns:p14="http://schemas.microsoft.com/office/powerpoint/2010/main" val="2316734884"/>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_One_Column">
    <p:spTree>
      <p:nvGrpSpPr>
        <p:cNvPr id="1" name=""/>
        <p:cNvGrpSpPr/>
        <p:nvPr/>
      </p:nvGrpSpPr>
      <p:grpSpPr>
        <a:xfrm>
          <a:off x="0" y="0"/>
          <a:ext cx="0" cy="0"/>
          <a:chOff x="0" y="0"/>
          <a:chExt cx="0" cy="0"/>
        </a:xfrm>
      </p:grpSpPr>
      <p:sp>
        <p:nvSpPr>
          <p:cNvPr id="8" name="Content Placeholder 10">
            <a:extLst>
              <a:ext uri="{FF2B5EF4-FFF2-40B4-BE49-F238E27FC236}">
                <a16:creationId xmlns:a16="http://schemas.microsoft.com/office/drawing/2014/main" id="{E03EAE6C-1C73-924A-8804-FFDF2C5A6808}"/>
              </a:ext>
            </a:extLst>
          </p:cNvPr>
          <p:cNvSpPr>
            <a:spLocks noGrp="1"/>
          </p:cNvSpPr>
          <p:nvPr>
            <p:ph sz="quarter" idx="11"/>
          </p:nvPr>
        </p:nvSpPr>
        <p:spPr>
          <a:xfrm>
            <a:off x="468312" y="1476565"/>
            <a:ext cx="10337337"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D2BD8FC3-9704-6641-967F-651CFD2C619B}"/>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46E8634E-23AA-224E-90E6-2E4248BB532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Tree>
    <p:extLst>
      <p:ext uri="{BB962C8B-B14F-4D97-AF65-F5344CB8AC3E}">
        <p14:creationId xmlns:p14="http://schemas.microsoft.com/office/powerpoint/2010/main" val="95720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Two_Columns">
    <p:spTree>
      <p:nvGrpSpPr>
        <p:cNvPr id="1" name=""/>
        <p:cNvGrpSpPr/>
        <p:nvPr/>
      </p:nvGrpSpPr>
      <p:grpSpPr>
        <a:xfrm>
          <a:off x="0" y="0"/>
          <a:ext cx="0" cy="0"/>
          <a:chOff x="0" y="0"/>
          <a:chExt cx="0" cy="0"/>
        </a:xfrm>
      </p:grpSpPr>
      <p:sp>
        <p:nvSpPr>
          <p:cNvPr id="8" name="Content Placeholder 10">
            <a:extLst>
              <a:ext uri="{FF2B5EF4-FFF2-40B4-BE49-F238E27FC236}">
                <a16:creationId xmlns:a16="http://schemas.microsoft.com/office/drawing/2014/main" id="{E03EAE6C-1C73-924A-8804-FFDF2C5A6808}"/>
              </a:ext>
            </a:extLst>
          </p:cNvPr>
          <p:cNvSpPr>
            <a:spLocks noGrp="1"/>
          </p:cNvSpPr>
          <p:nvPr>
            <p:ph sz="quarter" idx="11"/>
          </p:nvPr>
        </p:nvSpPr>
        <p:spPr>
          <a:xfrm>
            <a:off x="468313" y="1476565"/>
            <a:ext cx="5398334"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D2BD8FC3-9704-6641-967F-651CFD2C619B}"/>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46E8634E-23AA-224E-90E6-2E4248BB532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5" name="Content Placeholder 10">
            <a:extLst>
              <a:ext uri="{FF2B5EF4-FFF2-40B4-BE49-F238E27FC236}">
                <a16:creationId xmlns:a16="http://schemas.microsoft.com/office/drawing/2014/main" id="{FA8A0A72-45E2-884F-A31B-F0B4EBA4F493}"/>
              </a:ext>
            </a:extLst>
          </p:cNvPr>
          <p:cNvSpPr>
            <a:spLocks noGrp="1"/>
          </p:cNvSpPr>
          <p:nvPr>
            <p:ph sz="quarter" idx="12"/>
          </p:nvPr>
        </p:nvSpPr>
        <p:spPr>
          <a:xfrm>
            <a:off x="6322886" y="1476565"/>
            <a:ext cx="5398334"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9113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Three_Columns">
    <p:spTree>
      <p:nvGrpSpPr>
        <p:cNvPr id="1" name=""/>
        <p:cNvGrpSpPr/>
        <p:nvPr/>
      </p:nvGrpSpPr>
      <p:grpSpPr>
        <a:xfrm>
          <a:off x="0" y="0"/>
          <a:ext cx="0" cy="0"/>
          <a:chOff x="0" y="0"/>
          <a:chExt cx="0" cy="0"/>
        </a:xfrm>
      </p:grpSpPr>
      <p:sp>
        <p:nvSpPr>
          <p:cNvPr id="8" name="Content Placeholder 10">
            <a:extLst>
              <a:ext uri="{FF2B5EF4-FFF2-40B4-BE49-F238E27FC236}">
                <a16:creationId xmlns:a16="http://schemas.microsoft.com/office/drawing/2014/main" id="{E03EAE6C-1C73-924A-8804-FFDF2C5A6808}"/>
              </a:ext>
            </a:extLst>
          </p:cNvPr>
          <p:cNvSpPr>
            <a:spLocks noGrp="1"/>
          </p:cNvSpPr>
          <p:nvPr>
            <p:ph sz="quarter" idx="11"/>
          </p:nvPr>
        </p:nvSpPr>
        <p:spPr>
          <a:xfrm>
            <a:off x="468313" y="1476565"/>
            <a:ext cx="3429000"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D2BD8FC3-9704-6641-967F-651CFD2C619B}"/>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46E8634E-23AA-224E-90E6-2E4248BB532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5" name="Content Placeholder 10">
            <a:extLst>
              <a:ext uri="{FF2B5EF4-FFF2-40B4-BE49-F238E27FC236}">
                <a16:creationId xmlns:a16="http://schemas.microsoft.com/office/drawing/2014/main" id="{FA8A0A72-45E2-884F-A31B-F0B4EBA4F493}"/>
              </a:ext>
            </a:extLst>
          </p:cNvPr>
          <p:cNvSpPr>
            <a:spLocks noGrp="1"/>
          </p:cNvSpPr>
          <p:nvPr>
            <p:ph sz="quarter" idx="12"/>
          </p:nvPr>
        </p:nvSpPr>
        <p:spPr>
          <a:xfrm>
            <a:off x="8294689" y="1476565"/>
            <a:ext cx="3429000"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10">
            <a:extLst>
              <a:ext uri="{FF2B5EF4-FFF2-40B4-BE49-F238E27FC236}">
                <a16:creationId xmlns:a16="http://schemas.microsoft.com/office/drawing/2014/main" id="{8D1FC931-63DB-0A44-A903-D4E6E8E0E5EC}"/>
              </a:ext>
            </a:extLst>
          </p:cNvPr>
          <p:cNvSpPr>
            <a:spLocks noGrp="1"/>
          </p:cNvSpPr>
          <p:nvPr>
            <p:ph sz="quarter" idx="13"/>
          </p:nvPr>
        </p:nvSpPr>
        <p:spPr>
          <a:xfrm>
            <a:off x="4381501" y="1476565"/>
            <a:ext cx="3429000" cy="429961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2244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_With_Image">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B6315EE-D44A-544F-B401-F7BF703BD842}"/>
              </a:ext>
            </a:extLst>
          </p:cNvPr>
          <p:cNvSpPr>
            <a:spLocks noGrp="1"/>
          </p:cNvSpPr>
          <p:nvPr>
            <p:ph type="title"/>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a:t>Click to edit Master title style</a:t>
            </a:r>
            <a:endParaRPr lang="en-US" dirty="0"/>
          </a:p>
        </p:txBody>
      </p:sp>
      <p:sp>
        <p:nvSpPr>
          <p:cNvPr id="22" name="Text Placeholder 22">
            <a:extLst>
              <a:ext uri="{FF2B5EF4-FFF2-40B4-BE49-F238E27FC236}">
                <a16:creationId xmlns:a16="http://schemas.microsoft.com/office/drawing/2014/main" id="{9B7F9ADA-EA15-DD41-9726-2973673A502F}"/>
              </a:ext>
            </a:extLst>
          </p:cNvPr>
          <p:cNvSpPr>
            <a:spLocks noGrp="1"/>
          </p:cNvSpPr>
          <p:nvPr>
            <p:ph type="body" sz="quarter" idx="10" hasCustomPrompt="1"/>
          </p:nvPr>
        </p:nvSpPr>
        <p:spPr>
          <a:xfrm>
            <a:off x="468313" y="901700"/>
            <a:ext cx="10429875" cy="431800"/>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19" name="Picture Placeholder 18">
            <a:extLst>
              <a:ext uri="{FF2B5EF4-FFF2-40B4-BE49-F238E27FC236}">
                <a16:creationId xmlns:a16="http://schemas.microsoft.com/office/drawing/2014/main" id="{54805E3C-0483-FB43-AD9F-9FC397524885}"/>
              </a:ext>
            </a:extLst>
          </p:cNvPr>
          <p:cNvSpPr>
            <a:spLocks noGrp="1"/>
          </p:cNvSpPr>
          <p:nvPr>
            <p:ph type="pic" sz="quarter" idx="11"/>
          </p:nvPr>
        </p:nvSpPr>
        <p:spPr>
          <a:xfrm>
            <a:off x="6325355" y="1476565"/>
            <a:ext cx="4721225" cy="4764088"/>
          </a:xfrm>
        </p:spPr>
        <p:txBody>
          <a:bodyPr anchor="ctr"/>
          <a:lstStyle>
            <a:lvl1pPr marL="0" indent="0" algn="ctr">
              <a:buNone/>
              <a:defRPr sz="180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5" name="Content Placeholder 10">
            <a:extLst>
              <a:ext uri="{FF2B5EF4-FFF2-40B4-BE49-F238E27FC236}">
                <a16:creationId xmlns:a16="http://schemas.microsoft.com/office/drawing/2014/main" id="{D8545457-AA16-E24E-B027-BC24842BE686}"/>
              </a:ext>
            </a:extLst>
          </p:cNvPr>
          <p:cNvSpPr>
            <a:spLocks noGrp="1"/>
          </p:cNvSpPr>
          <p:nvPr>
            <p:ph sz="quarter" idx="12"/>
          </p:nvPr>
        </p:nvSpPr>
        <p:spPr>
          <a:xfrm>
            <a:off x="468313" y="1476565"/>
            <a:ext cx="5398334" cy="4764088"/>
          </a:xfrm>
          <a:prstGeom prst="rect">
            <a:avLst/>
          </a:prstGeom>
        </p:spPr>
        <p:txBody>
          <a:bodyPr/>
          <a:lstStyle>
            <a:lvl1pPr>
              <a:defRPr b="0" i="0">
                <a:latin typeface="+mn-lt"/>
                <a:cs typeface="SuisseIntl-Light" panose="020B0304000000000000" pitchFamily="34" charset="-78"/>
              </a:defRPr>
            </a:lvl1pPr>
            <a:lvl2pPr>
              <a:defRPr b="0" i="0">
                <a:latin typeface="+mn-lt"/>
                <a:cs typeface="SuisseIntl-Light" panose="020B0304000000000000" pitchFamily="34" charset="-78"/>
              </a:defRPr>
            </a:lvl2pPr>
            <a:lvl3pPr>
              <a:defRPr b="0" i="0">
                <a:latin typeface="+mn-lt"/>
                <a:cs typeface="SuisseIntl-Light" panose="020B0304000000000000" pitchFamily="34" charset="-78"/>
              </a:defRPr>
            </a:lvl3pPr>
            <a:lvl4pPr>
              <a:defRPr b="0" i="0">
                <a:latin typeface="+mn-lt"/>
                <a:cs typeface="SuisseIntl-Light" panose="020B0304000000000000" pitchFamily="34" charset="-78"/>
              </a:defRPr>
            </a:lvl4pPr>
            <a:lvl5pPr>
              <a:defRPr b="0" i="0">
                <a:latin typeface="+mn-lt"/>
                <a:cs typeface="SuisseIntl-Light" panose="020B0304000000000000"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5529620"/>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_Column_Icon_Text">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3C03A2C-24B5-374B-A45F-18DAE496EAE5}"/>
              </a:ext>
            </a:extLst>
          </p:cNvPr>
          <p:cNvSpPr/>
          <p:nvPr userDrawn="1"/>
        </p:nvSpPr>
        <p:spPr>
          <a:xfrm>
            <a:off x="18105" y="4218915"/>
            <a:ext cx="3804087" cy="2639085"/>
          </a:xfrm>
          <a:custGeom>
            <a:avLst/>
            <a:gdLst>
              <a:gd name="connsiteX0" fmla="*/ 0 w 2455120"/>
              <a:gd name="connsiteY0" fmla="*/ 2639085 h 2639085"/>
              <a:gd name="connsiteX1" fmla="*/ 1227560 w 2455120"/>
              <a:gd name="connsiteY1" fmla="*/ 0 h 2639085"/>
              <a:gd name="connsiteX2" fmla="*/ 2455120 w 2455120"/>
              <a:gd name="connsiteY2" fmla="*/ 2639085 h 2639085"/>
              <a:gd name="connsiteX3" fmla="*/ 0 w 2455120"/>
              <a:gd name="connsiteY3" fmla="*/ 2639085 h 2639085"/>
              <a:gd name="connsiteX0" fmla="*/ 0 w 3804087"/>
              <a:gd name="connsiteY0" fmla="*/ 1244851 h 2639085"/>
              <a:gd name="connsiteX1" fmla="*/ 2576527 w 3804087"/>
              <a:gd name="connsiteY1" fmla="*/ 0 h 2639085"/>
              <a:gd name="connsiteX2" fmla="*/ 3804087 w 3804087"/>
              <a:gd name="connsiteY2" fmla="*/ 2639085 h 2639085"/>
              <a:gd name="connsiteX3" fmla="*/ 0 w 3804087"/>
              <a:gd name="connsiteY3" fmla="*/ 1244851 h 2639085"/>
            </a:gdLst>
            <a:ahLst/>
            <a:cxnLst>
              <a:cxn ang="0">
                <a:pos x="connsiteX0" y="connsiteY0"/>
              </a:cxn>
              <a:cxn ang="0">
                <a:pos x="connsiteX1" y="connsiteY1"/>
              </a:cxn>
              <a:cxn ang="0">
                <a:pos x="connsiteX2" y="connsiteY2"/>
              </a:cxn>
              <a:cxn ang="0">
                <a:pos x="connsiteX3" y="connsiteY3"/>
              </a:cxn>
            </a:cxnLst>
            <a:rect l="l" t="t" r="r" b="b"/>
            <a:pathLst>
              <a:path w="3804087" h="2639085">
                <a:moveTo>
                  <a:pt x="0" y="1244851"/>
                </a:moveTo>
                <a:lnTo>
                  <a:pt x="2576527" y="0"/>
                </a:lnTo>
                <a:lnTo>
                  <a:pt x="3804087" y="2639085"/>
                </a:lnTo>
                <a:lnTo>
                  <a:pt x="0" y="1244851"/>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itle 1">
            <a:extLst>
              <a:ext uri="{FF2B5EF4-FFF2-40B4-BE49-F238E27FC236}">
                <a16:creationId xmlns:a16="http://schemas.microsoft.com/office/drawing/2014/main" id="{CB6315EE-D44A-544F-B401-F7BF703BD842}"/>
              </a:ext>
            </a:extLst>
          </p:cNvPr>
          <p:cNvSpPr>
            <a:spLocks noGrp="1"/>
          </p:cNvSpPr>
          <p:nvPr>
            <p:ph type="title"/>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a:t>Click to edit Master title style</a:t>
            </a:r>
            <a:endParaRPr lang="en-US" dirty="0"/>
          </a:p>
        </p:txBody>
      </p:sp>
      <p:sp>
        <p:nvSpPr>
          <p:cNvPr id="22" name="Text Placeholder 22">
            <a:extLst>
              <a:ext uri="{FF2B5EF4-FFF2-40B4-BE49-F238E27FC236}">
                <a16:creationId xmlns:a16="http://schemas.microsoft.com/office/drawing/2014/main" id="{9B7F9ADA-EA15-DD41-9726-2973673A502F}"/>
              </a:ext>
            </a:extLst>
          </p:cNvPr>
          <p:cNvSpPr>
            <a:spLocks noGrp="1"/>
          </p:cNvSpPr>
          <p:nvPr>
            <p:ph type="body" sz="quarter" idx="10" hasCustomPrompt="1"/>
          </p:nvPr>
        </p:nvSpPr>
        <p:spPr>
          <a:xfrm>
            <a:off x="468313" y="901700"/>
            <a:ext cx="10429875" cy="431800"/>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4" name="Content Placeholder 1">
            <a:extLst>
              <a:ext uri="{FF2B5EF4-FFF2-40B4-BE49-F238E27FC236}">
                <a16:creationId xmlns:a16="http://schemas.microsoft.com/office/drawing/2014/main" id="{73676EC4-D88F-A240-84CC-BC8A5D21AB15}"/>
              </a:ext>
            </a:extLst>
          </p:cNvPr>
          <p:cNvSpPr txBox="1">
            <a:spLocks/>
          </p:cNvSpPr>
          <p:nvPr userDrawn="1"/>
        </p:nvSpPr>
        <p:spPr>
          <a:xfrm>
            <a:off x="3370802" y="1943100"/>
            <a:ext cx="2514600"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5" name="Content Placeholder 1">
            <a:extLst>
              <a:ext uri="{FF2B5EF4-FFF2-40B4-BE49-F238E27FC236}">
                <a16:creationId xmlns:a16="http://schemas.microsoft.com/office/drawing/2014/main" id="{9DB6F47E-4389-3543-B09C-D1F26D91D99F}"/>
              </a:ext>
            </a:extLst>
          </p:cNvPr>
          <p:cNvSpPr txBox="1">
            <a:spLocks/>
          </p:cNvSpPr>
          <p:nvPr userDrawn="1"/>
        </p:nvSpPr>
        <p:spPr>
          <a:xfrm>
            <a:off x="6311225" y="1943100"/>
            <a:ext cx="2514600"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6" name="Content Placeholder 1">
            <a:extLst>
              <a:ext uri="{FF2B5EF4-FFF2-40B4-BE49-F238E27FC236}">
                <a16:creationId xmlns:a16="http://schemas.microsoft.com/office/drawing/2014/main" id="{D4F14C09-D000-D145-AE93-DA5DDFEE9CEB}"/>
              </a:ext>
            </a:extLst>
          </p:cNvPr>
          <p:cNvSpPr txBox="1">
            <a:spLocks/>
          </p:cNvSpPr>
          <p:nvPr userDrawn="1"/>
        </p:nvSpPr>
        <p:spPr>
          <a:xfrm>
            <a:off x="9251649" y="1943100"/>
            <a:ext cx="2514600"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3" name="Picture Placeholder 2">
            <a:extLst>
              <a:ext uri="{FF2B5EF4-FFF2-40B4-BE49-F238E27FC236}">
                <a16:creationId xmlns:a16="http://schemas.microsoft.com/office/drawing/2014/main" id="{68E9395E-8AD7-3240-93B4-9FCE0DD9B407}"/>
              </a:ext>
            </a:extLst>
          </p:cNvPr>
          <p:cNvSpPr>
            <a:spLocks noGrp="1"/>
          </p:cNvSpPr>
          <p:nvPr>
            <p:ph type="pic" sz="quarter" idx="11" hasCustomPrompt="1"/>
          </p:nvPr>
        </p:nvSpPr>
        <p:spPr>
          <a:xfrm>
            <a:off x="4001039" y="2209800"/>
            <a:ext cx="1254125" cy="12541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Icon</a:t>
            </a:r>
          </a:p>
        </p:txBody>
      </p:sp>
      <p:sp>
        <p:nvSpPr>
          <p:cNvPr id="9" name="Picture Placeholder 2">
            <a:extLst>
              <a:ext uri="{FF2B5EF4-FFF2-40B4-BE49-F238E27FC236}">
                <a16:creationId xmlns:a16="http://schemas.microsoft.com/office/drawing/2014/main" id="{14377829-6AE5-8B49-B9F8-D4B6EA189B1B}"/>
              </a:ext>
            </a:extLst>
          </p:cNvPr>
          <p:cNvSpPr>
            <a:spLocks noGrp="1"/>
          </p:cNvSpPr>
          <p:nvPr>
            <p:ph type="pic" sz="quarter" idx="12" hasCustomPrompt="1"/>
          </p:nvPr>
        </p:nvSpPr>
        <p:spPr>
          <a:xfrm>
            <a:off x="6921220" y="2209800"/>
            <a:ext cx="1254125" cy="12541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Icon</a:t>
            </a:r>
          </a:p>
        </p:txBody>
      </p:sp>
      <p:sp>
        <p:nvSpPr>
          <p:cNvPr id="10" name="Picture Placeholder 2">
            <a:extLst>
              <a:ext uri="{FF2B5EF4-FFF2-40B4-BE49-F238E27FC236}">
                <a16:creationId xmlns:a16="http://schemas.microsoft.com/office/drawing/2014/main" id="{C2075BE7-3E06-F942-9334-5D87E2705CEB}"/>
              </a:ext>
            </a:extLst>
          </p:cNvPr>
          <p:cNvSpPr>
            <a:spLocks noGrp="1"/>
          </p:cNvSpPr>
          <p:nvPr>
            <p:ph type="pic" sz="quarter" idx="13" hasCustomPrompt="1"/>
          </p:nvPr>
        </p:nvSpPr>
        <p:spPr>
          <a:xfrm>
            <a:off x="9900393" y="2209800"/>
            <a:ext cx="1254125" cy="12541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Icon</a:t>
            </a:r>
          </a:p>
        </p:txBody>
      </p:sp>
      <p:sp>
        <p:nvSpPr>
          <p:cNvPr id="13" name="Text Placeholder 12">
            <a:extLst>
              <a:ext uri="{FF2B5EF4-FFF2-40B4-BE49-F238E27FC236}">
                <a16:creationId xmlns:a16="http://schemas.microsoft.com/office/drawing/2014/main" id="{0F9D3A15-68A3-6F49-88AA-38D525ED8887}"/>
              </a:ext>
            </a:extLst>
          </p:cNvPr>
          <p:cNvSpPr>
            <a:spLocks noGrp="1"/>
          </p:cNvSpPr>
          <p:nvPr>
            <p:ph type="body" sz="quarter" idx="14" hasCustomPrompt="1"/>
          </p:nvPr>
        </p:nvSpPr>
        <p:spPr>
          <a:xfrm>
            <a:off x="3643313" y="3640139"/>
            <a:ext cx="2039937"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15" name="Text Placeholder 14">
            <a:extLst>
              <a:ext uri="{FF2B5EF4-FFF2-40B4-BE49-F238E27FC236}">
                <a16:creationId xmlns:a16="http://schemas.microsoft.com/office/drawing/2014/main" id="{273E6F46-75EA-C84D-8F63-E722555CED0A}"/>
              </a:ext>
            </a:extLst>
          </p:cNvPr>
          <p:cNvSpPr>
            <a:spLocks noGrp="1"/>
          </p:cNvSpPr>
          <p:nvPr>
            <p:ph type="body" sz="quarter" idx="15" hasCustomPrompt="1"/>
          </p:nvPr>
        </p:nvSpPr>
        <p:spPr>
          <a:xfrm>
            <a:off x="3627438" y="4073525"/>
            <a:ext cx="2079625" cy="1160463"/>
          </a:xfrm>
        </p:spPr>
        <p:txBody>
          <a:bodyPr/>
          <a:lstStyle>
            <a:lvl1pPr marL="0" indent="0" algn="ctr">
              <a:buNone/>
              <a:defRPr sz="1400">
                <a:latin typeface="+mn-lt"/>
              </a:defRPr>
            </a:lvl1pPr>
          </a:lstStyle>
          <a:p>
            <a:pPr lvl="0"/>
            <a:r>
              <a:rPr lang="en-US" dirty="0"/>
              <a:t>Insert Text</a:t>
            </a:r>
          </a:p>
        </p:txBody>
      </p:sp>
      <p:sp>
        <p:nvSpPr>
          <p:cNvPr id="18" name="Text Placeholder 12">
            <a:extLst>
              <a:ext uri="{FF2B5EF4-FFF2-40B4-BE49-F238E27FC236}">
                <a16:creationId xmlns:a16="http://schemas.microsoft.com/office/drawing/2014/main" id="{085FC232-5858-8F4E-A03D-DC7D725337C5}"/>
              </a:ext>
            </a:extLst>
          </p:cNvPr>
          <p:cNvSpPr>
            <a:spLocks noGrp="1"/>
          </p:cNvSpPr>
          <p:nvPr>
            <p:ph type="body" sz="quarter" idx="16" hasCustomPrompt="1"/>
          </p:nvPr>
        </p:nvSpPr>
        <p:spPr>
          <a:xfrm>
            <a:off x="6563494" y="3640139"/>
            <a:ext cx="2039937"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19" name="Text Placeholder 14">
            <a:extLst>
              <a:ext uri="{FF2B5EF4-FFF2-40B4-BE49-F238E27FC236}">
                <a16:creationId xmlns:a16="http://schemas.microsoft.com/office/drawing/2014/main" id="{11014514-A57C-B24C-BBF0-4009C1DBFA92}"/>
              </a:ext>
            </a:extLst>
          </p:cNvPr>
          <p:cNvSpPr>
            <a:spLocks noGrp="1"/>
          </p:cNvSpPr>
          <p:nvPr>
            <p:ph type="body" sz="quarter" idx="17" hasCustomPrompt="1"/>
          </p:nvPr>
        </p:nvSpPr>
        <p:spPr>
          <a:xfrm>
            <a:off x="6547619" y="4073525"/>
            <a:ext cx="2079625" cy="1160463"/>
          </a:xfrm>
        </p:spPr>
        <p:txBody>
          <a:bodyPr/>
          <a:lstStyle>
            <a:lvl1pPr marL="0" indent="0" algn="ctr">
              <a:buNone/>
              <a:defRPr sz="1400">
                <a:latin typeface="+mn-lt"/>
              </a:defRPr>
            </a:lvl1pPr>
          </a:lstStyle>
          <a:p>
            <a:pPr lvl="0"/>
            <a:r>
              <a:rPr lang="en-US" dirty="0"/>
              <a:t>Insert Text</a:t>
            </a:r>
          </a:p>
        </p:txBody>
      </p:sp>
      <p:sp>
        <p:nvSpPr>
          <p:cNvPr id="20" name="Text Placeholder 12">
            <a:extLst>
              <a:ext uri="{FF2B5EF4-FFF2-40B4-BE49-F238E27FC236}">
                <a16:creationId xmlns:a16="http://schemas.microsoft.com/office/drawing/2014/main" id="{240AAA78-46C7-E344-98AC-391C267DD59D}"/>
              </a:ext>
            </a:extLst>
          </p:cNvPr>
          <p:cNvSpPr>
            <a:spLocks noGrp="1"/>
          </p:cNvSpPr>
          <p:nvPr>
            <p:ph type="body" sz="quarter" idx="18" hasCustomPrompt="1"/>
          </p:nvPr>
        </p:nvSpPr>
        <p:spPr>
          <a:xfrm>
            <a:off x="9527919" y="3640139"/>
            <a:ext cx="2039937"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23" name="Text Placeholder 14">
            <a:extLst>
              <a:ext uri="{FF2B5EF4-FFF2-40B4-BE49-F238E27FC236}">
                <a16:creationId xmlns:a16="http://schemas.microsoft.com/office/drawing/2014/main" id="{A4D3227E-712F-2A4F-BC07-C3A68B30E06C}"/>
              </a:ext>
            </a:extLst>
          </p:cNvPr>
          <p:cNvSpPr>
            <a:spLocks noGrp="1"/>
          </p:cNvSpPr>
          <p:nvPr>
            <p:ph type="body" sz="quarter" idx="19" hasCustomPrompt="1"/>
          </p:nvPr>
        </p:nvSpPr>
        <p:spPr>
          <a:xfrm>
            <a:off x="9512044" y="4073525"/>
            <a:ext cx="2079625" cy="1160463"/>
          </a:xfrm>
        </p:spPr>
        <p:txBody>
          <a:bodyPr/>
          <a:lstStyle>
            <a:lvl1pPr marL="0" indent="0" algn="ctr">
              <a:buNone/>
              <a:defRPr sz="1400">
                <a:latin typeface="+mn-lt"/>
              </a:defRPr>
            </a:lvl1pPr>
          </a:lstStyle>
          <a:p>
            <a:pPr lvl="0"/>
            <a:r>
              <a:rPr lang="en-US" dirty="0"/>
              <a:t>Insert Text</a:t>
            </a:r>
          </a:p>
        </p:txBody>
      </p:sp>
      <p:cxnSp>
        <p:nvCxnSpPr>
          <p:cNvPr id="25" name="Elbow Connector 24">
            <a:extLst>
              <a:ext uri="{FF2B5EF4-FFF2-40B4-BE49-F238E27FC236}">
                <a16:creationId xmlns:a16="http://schemas.microsoft.com/office/drawing/2014/main" id="{152059DA-7803-574C-B8B7-1718A5527D77}"/>
              </a:ext>
            </a:extLst>
          </p:cNvPr>
          <p:cNvCxnSpPr>
            <a:cxnSpLocks/>
          </p:cNvCxnSpPr>
          <p:nvPr userDrawn="1"/>
        </p:nvCxnSpPr>
        <p:spPr>
          <a:xfrm>
            <a:off x="0" y="5233657"/>
            <a:ext cx="2933700" cy="1624343"/>
          </a:xfrm>
          <a:prstGeom prst="bentConnector3">
            <a:avLst>
              <a:gd name="adj1" fmla="val 99770"/>
            </a:avLst>
          </a:prstGeom>
          <a:ln w="11112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BB7F515-DE00-0647-AD7E-2F608BE77C86}"/>
              </a:ext>
            </a:extLst>
          </p:cNvPr>
          <p:cNvSpPr/>
          <p:nvPr userDrawn="1"/>
        </p:nvSpPr>
        <p:spPr>
          <a:xfrm>
            <a:off x="1312529" y="4375190"/>
            <a:ext cx="257406" cy="257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a:extLst>
              <a:ext uri="{FF2B5EF4-FFF2-40B4-BE49-F238E27FC236}">
                <a16:creationId xmlns:a16="http://schemas.microsoft.com/office/drawing/2014/main" id="{156EAEE0-F621-D148-8F72-E248E549DD02}"/>
              </a:ext>
            </a:extLst>
          </p:cNvPr>
          <p:cNvSpPr/>
          <p:nvPr userDrawn="1"/>
        </p:nvSpPr>
        <p:spPr>
          <a:xfrm>
            <a:off x="347327" y="4503893"/>
            <a:ext cx="1079157" cy="10791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1562885877"/>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_Column_Image_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E9395E-8AD7-3240-93B4-9FCE0DD9B407}"/>
              </a:ext>
            </a:extLst>
          </p:cNvPr>
          <p:cNvSpPr>
            <a:spLocks noGrp="1"/>
          </p:cNvSpPr>
          <p:nvPr>
            <p:ph type="pic" sz="quarter" idx="11" hasCustomPrompt="1"/>
          </p:nvPr>
        </p:nvSpPr>
        <p:spPr>
          <a:xfrm>
            <a:off x="468313" y="1943100"/>
            <a:ext cx="2922585" cy="15208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27" name="Picture Placeholder 2">
            <a:extLst>
              <a:ext uri="{FF2B5EF4-FFF2-40B4-BE49-F238E27FC236}">
                <a16:creationId xmlns:a16="http://schemas.microsoft.com/office/drawing/2014/main" id="{2200AC64-ECCA-914E-B53D-4F048D41CFF8}"/>
              </a:ext>
            </a:extLst>
          </p:cNvPr>
          <p:cNvSpPr>
            <a:spLocks noGrp="1"/>
          </p:cNvSpPr>
          <p:nvPr>
            <p:ph type="pic" sz="quarter" idx="16" hasCustomPrompt="1"/>
          </p:nvPr>
        </p:nvSpPr>
        <p:spPr>
          <a:xfrm>
            <a:off x="4597861" y="1943100"/>
            <a:ext cx="2922585" cy="15208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31" name="Picture Placeholder 2">
            <a:extLst>
              <a:ext uri="{FF2B5EF4-FFF2-40B4-BE49-F238E27FC236}">
                <a16:creationId xmlns:a16="http://schemas.microsoft.com/office/drawing/2014/main" id="{084543AB-97DD-E541-91CA-9D93407CDA56}"/>
              </a:ext>
            </a:extLst>
          </p:cNvPr>
          <p:cNvSpPr>
            <a:spLocks noGrp="1"/>
          </p:cNvSpPr>
          <p:nvPr>
            <p:ph type="pic" sz="quarter" idx="19" hasCustomPrompt="1"/>
          </p:nvPr>
        </p:nvSpPr>
        <p:spPr>
          <a:xfrm>
            <a:off x="8830649" y="1943100"/>
            <a:ext cx="2922585" cy="1520825"/>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16" name="Content Placeholder 1">
            <a:extLst>
              <a:ext uri="{FF2B5EF4-FFF2-40B4-BE49-F238E27FC236}">
                <a16:creationId xmlns:a16="http://schemas.microsoft.com/office/drawing/2014/main" id="{F0590885-C7CE-B842-BEDC-1A5134327735}"/>
              </a:ext>
            </a:extLst>
          </p:cNvPr>
          <p:cNvSpPr txBox="1">
            <a:spLocks/>
          </p:cNvSpPr>
          <p:nvPr userDrawn="1"/>
        </p:nvSpPr>
        <p:spPr>
          <a:xfrm>
            <a:off x="468312" y="1943100"/>
            <a:ext cx="2922587"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17" name="Content Placeholder 1">
            <a:extLst>
              <a:ext uri="{FF2B5EF4-FFF2-40B4-BE49-F238E27FC236}">
                <a16:creationId xmlns:a16="http://schemas.microsoft.com/office/drawing/2014/main" id="{1F3F5F71-A8BA-984D-A6A5-CC8F399E8F26}"/>
              </a:ext>
            </a:extLst>
          </p:cNvPr>
          <p:cNvSpPr txBox="1">
            <a:spLocks/>
          </p:cNvSpPr>
          <p:nvPr userDrawn="1"/>
        </p:nvSpPr>
        <p:spPr>
          <a:xfrm>
            <a:off x="4597860" y="1943100"/>
            <a:ext cx="2922587"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18" name="Content Placeholder 1">
            <a:extLst>
              <a:ext uri="{FF2B5EF4-FFF2-40B4-BE49-F238E27FC236}">
                <a16:creationId xmlns:a16="http://schemas.microsoft.com/office/drawing/2014/main" id="{1D1F4678-FC75-5D4F-9D9E-218A39163D95}"/>
              </a:ext>
            </a:extLst>
          </p:cNvPr>
          <p:cNvSpPr txBox="1">
            <a:spLocks/>
          </p:cNvSpPr>
          <p:nvPr userDrawn="1"/>
        </p:nvSpPr>
        <p:spPr>
          <a:xfrm>
            <a:off x="8830648" y="1943100"/>
            <a:ext cx="2922587" cy="3395382"/>
          </a:xfrm>
          <a:prstGeom prst="rect">
            <a:avLst/>
          </a:prstGeom>
          <a:noFill/>
          <a:ln w="3175">
            <a:solidFill>
              <a:schemeClr val="tx1"/>
            </a:solidFill>
          </a:ln>
        </p:spPr>
        <p:txBody>
          <a:bodyPr vert="horz" lIns="228600" tIns="228600" rIns="228600" bIns="457200" rtlCol="0">
            <a:noAutofit/>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2000" b="0" i="0" kern="1200">
                <a:solidFill>
                  <a:schemeClr val="tx1"/>
                </a:solidFill>
                <a:latin typeface="Suisse Int'l" panose="020B0504000000000000" pitchFamily="34" charset="-78"/>
                <a:ea typeface="+mn-ea"/>
                <a:cs typeface="Suisse Int'l" panose="020B0504000000000000" pitchFamily="34" charset="-78"/>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800" b="0" i="0" kern="1200">
                <a:solidFill>
                  <a:schemeClr val="tx1"/>
                </a:solidFill>
                <a:latin typeface="Suisse Int'l" panose="020B0504000000000000" pitchFamily="34" charset="-78"/>
                <a:ea typeface="+mn-ea"/>
                <a:cs typeface="Suisse Int'l" panose="020B0504000000000000" pitchFamily="34" charset="-78"/>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600" b="0" i="0" kern="1200">
                <a:solidFill>
                  <a:schemeClr val="tx1"/>
                </a:solidFill>
                <a:latin typeface="Suisse Int'l" panose="020B0504000000000000" pitchFamily="34" charset="-78"/>
                <a:ea typeface="+mn-ea"/>
                <a:cs typeface="Suisse Int'l" panose="020B0504000000000000" pitchFamily="34" charset="-78"/>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400" b="0" i="0" kern="1200">
                <a:solidFill>
                  <a:schemeClr val="tx1"/>
                </a:solidFill>
                <a:latin typeface="Suisse Int'l" panose="020B0504000000000000" pitchFamily="34" charset="-78"/>
                <a:ea typeface="+mn-ea"/>
                <a:cs typeface="Suisse Int'l" panose="020B0504000000000000" pitchFamily="34" charset="-78"/>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Suisse Int'l" panose="020B0504000000000000" pitchFamily="34" charset="-78"/>
                <a:ea typeface="+mn-ea"/>
                <a:cs typeface="Suisse Int'l" panose="020B0504000000000000" pitchFamily="34" charset="-78"/>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a:p>
            <a:pPr marL="0" indent="0" algn="ctr">
              <a:spcAft>
                <a:spcPts val="1000"/>
              </a:spcAft>
              <a:buClr>
                <a:schemeClr val="accent1"/>
              </a:buClr>
              <a:buSzPct val="140000"/>
              <a:buNone/>
            </a:pPr>
            <a:endParaRPr lang="en-US" sz="1400" b="1" dirty="0">
              <a:latin typeface="Suisse Int'l Bold" panose="020B0504000000000000" pitchFamily="34" charset="-78"/>
              <a:cs typeface="Suisse Int'l Bold" panose="020B0504000000000000" pitchFamily="34" charset="-78"/>
            </a:endParaRPr>
          </a:p>
        </p:txBody>
      </p:sp>
      <p:sp>
        <p:nvSpPr>
          <p:cNvPr id="21" name="Title 1">
            <a:extLst>
              <a:ext uri="{FF2B5EF4-FFF2-40B4-BE49-F238E27FC236}">
                <a16:creationId xmlns:a16="http://schemas.microsoft.com/office/drawing/2014/main" id="{CB6315EE-D44A-544F-B401-F7BF703BD842}"/>
              </a:ext>
            </a:extLst>
          </p:cNvPr>
          <p:cNvSpPr>
            <a:spLocks noGrp="1"/>
          </p:cNvSpPr>
          <p:nvPr>
            <p:ph type="title"/>
          </p:nvPr>
        </p:nvSpPr>
        <p:spPr>
          <a:xfrm>
            <a:off x="468524" y="467223"/>
            <a:ext cx="10429325" cy="435072"/>
          </a:xfrm>
          <a:prstGeom prst="rect">
            <a:avLst/>
          </a:prstGeom>
        </p:spPr>
        <p:txBody>
          <a:bodyPr/>
          <a:lstStyle>
            <a:lvl1pPr>
              <a:defRPr sz="2400" b="1" i="0">
                <a:latin typeface="+mj-lt"/>
                <a:cs typeface="Suisse Intl" panose="020B0504000000000000" pitchFamily="34" charset="-78"/>
              </a:defRPr>
            </a:lvl1pPr>
          </a:lstStyle>
          <a:p>
            <a:r>
              <a:rPr lang="en-US"/>
              <a:t>Click to edit Master title style</a:t>
            </a:r>
            <a:endParaRPr lang="en-US" dirty="0"/>
          </a:p>
        </p:txBody>
      </p:sp>
      <p:sp>
        <p:nvSpPr>
          <p:cNvPr id="22" name="Text Placeholder 22">
            <a:extLst>
              <a:ext uri="{FF2B5EF4-FFF2-40B4-BE49-F238E27FC236}">
                <a16:creationId xmlns:a16="http://schemas.microsoft.com/office/drawing/2014/main" id="{9B7F9ADA-EA15-DD41-9726-2973673A502F}"/>
              </a:ext>
            </a:extLst>
          </p:cNvPr>
          <p:cNvSpPr>
            <a:spLocks noGrp="1"/>
          </p:cNvSpPr>
          <p:nvPr>
            <p:ph type="body" sz="quarter" idx="10" hasCustomPrompt="1"/>
          </p:nvPr>
        </p:nvSpPr>
        <p:spPr>
          <a:xfrm>
            <a:off x="468313" y="901700"/>
            <a:ext cx="10429875" cy="431800"/>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
        <p:nvSpPr>
          <p:cNvPr id="13" name="Text Placeholder 12">
            <a:extLst>
              <a:ext uri="{FF2B5EF4-FFF2-40B4-BE49-F238E27FC236}">
                <a16:creationId xmlns:a16="http://schemas.microsoft.com/office/drawing/2014/main" id="{0F9D3A15-68A3-6F49-88AA-38D525ED8887}"/>
              </a:ext>
            </a:extLst>
          </p:cNvPr>
          <p:cNvSpPr>
            <a:spLocks noGrp="1"/>
          </p:cNvSpPr>
          <p:nvPr>
            <p:ph type="body" sz="quarter" idx="14" hasCustomPrompt="1"/>
          </p:nvPr>
        </p:nvSpPr>
        <p:spPr>
          <a:xfrm>
            <a:off x="740824" y="3640139"/>
            <a:ext cx="2370911"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15" name="Text Placeholder 14">
            <a:extLst>
              <a:ext uri="{FF2B5EF4-FFF2-40B4-BE49-F238E27FC236}">
                <a16:creationId xmlns:a16="http://schemas.microsoft.com/office/drawing/2014/main" id="{273E6F46-75EA-C84D-8F63-E722555CED0A}"/>
              </a:ext>
            </a:extLst>
          </p:cNvPr>
          <p:cNvSpPr>
            <a:spLocks noGrp="1"/>
          </p:cNvSpPr>
          <p:nvPr>
            <p:ph type="body" sz="quarter" idx="15" hasCustomPrompt="1"/>
          </p:nvPr>
        </p:nvSpPr>
        <p:spPr>
          <a:xfrm>
            <a:off x="724949" y="4073525"/>
            <a:ext cx="2417038" cy="1160463"/>
          </a:xfrm>
        </p:spPr>
        <p:txBody>
          <a:bodyPr/>
          <a:lstStyle>
            <a:lvl1pPr marL="0" indent="0" algn="ctr">
              <a:buNone/>
              <a:defRPr sz="1400">
                <a:latin typeface="+mn-lt"/>
              </a:defRPr>
            </a:lvl1pPr>
          </a:lstStyle>
          <a:p>
            <a:pPr lvl="0"/>
            <a:r>
              <a:rPr lang="en-US" dirty="0"/>
              <a:t>Insert Text</a:t>
            </a:r>
          </a:p>
        </p:txBody>
      </p:sp>
      <p:sp>
        <p:nvSpPr>
          <p:cNvPr id="28" name="Text Placeholder 12">
            <a:extLst>
              <a:ext uri="{FF2B5EF4-FFF2-40B4-BE49-F238E27FC236}">
                <a16:creationId xmlns:a16="http://schemas.microsoft.com/office/drawing/2014/main" id="{262CFB08-6A20-2C4B-B6CA-05F3D00FBB17}"/>
              </a:ext>
            </a:extLst>
          </p:cNvPr>
          <p:cNvSpPr>
            <a:spLocks noGrp="1"/>
          </p:cNvSpPr>
          <p:nvPr>
            <p:ph type="body" sz="quarter" idx="17" hasCustomPrompt="1"/>
          </p:nvPr>
        </p:nvSpPr>
        <p:spPr>
          <a:xfrm>
            <a:off x="4870372" y="3640139"/>
            <a:ext cx="2370911"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29" name="Text Placeholder 14">
            <a:extLst>
              <a:ext uri="{FF2B5EF4-FFF2-40B4-BE49-F238E27FC236}">
                <a16:creationId xmlns:a16="http://schemas.microsoft.com/office/drawing/2014/main" id="{5AE3E83D-14F9-9C4A-BCF3-55C0B8C2089F}"/>
              </a:ext>
            </a:extLst>
          </p:cNvPr>
          <p:cNvSpPr>
            <a:spLocks noGrp="1"/>
          </p:cNvSpPr>
          <p:nvPr>
            <p:ph type="body" sz="quarter" idx="18" hasCustomPrompt="1"/>
          </p:nvPr>
        </p:nvSpPr>
        <p:spPr>
          <a:xfrm>
            <a:off x="4854497" y="4073525"/>
            <a:ext cx="2417038" cy="1160463"/>
          </a:xfrm>
        </p:spPr>
        <p:txBody>
          <a:bodyPr/>
          <a:lstStyle>
            <a:lvl1pPr marL="0" indent="0" algn="ctr">
              <a:buNone/>
              <a:defRPr sz="1400">
                <a:latin typeface="+mn-lt"/>
              </a:defRPr>
            </a:lvl1pPr>
          </a:lstStyle>
          <a:p>
            <a:pPr lvl="0"/>
            <a:r>
              <a:rPr lang="en-US" dirty="0"/>
              <a:t>Insert Text</a:t>
            </a:r>
          </a:p>
        </p:txBody>
      </p:sp>
      <p:sp>
        <p:nvSpPr>
          <p:cNvPr id="32" name="Text Placeholder 12">
            <a:extLst>
              <a:ext uri="{FF2B5EF4-FFF2-40B4-BE49-F238E27FC236}">
                <a16:creationId xmlns:a16="http://schemas.microsoft.com/office/drawing/2014/main" id="{17D96B48-1C00-454F-A359-87BAC7862C84}"/>
              </a:ext>
            </a:extLst>
          </p:cNvPr>
          <p:cNvSpPr>
            <a:spLocks noGrp="1"/>
          </p:cNvSpPr>
          <p:nvPr>
            <p:ph type="body" sz="quarter" idx="20" hasCustomPrompt="1"/>
          </p:nvPr>
        </p:nvSpPr>
        <p:spPr>
          <a:xfrm>
            <a:off x="9103160" y="3640139"/>
            <a:ext cx="2370911" cy="253436"/>
          </a:xfrm>
        </p:spPr>
        <p:txBody>
          <a:bodyPr/>
          <a:lstStyle>
            <a:lvl1pPr marL="0" indent="0" algn="ctr">
              <a:buNone/>
              <a:defRPr sz="1400" b="1" i="0">
                <a:latin typeface="+mj-lt"/>
                <a:cs typeface="Suisse Intl" panose="020B0504000000000000" pitchFamily="34" charset="-78"/>
              </a:defRPr>
            </a:lvl1pPr>
          </a:lstStyle>
          <a:p>
            <a:pPr lvl="0"/>
            <a:r>
              <a:rPr lang="en-US" dirty="0"/>
              <a:t>Title</a:t>
            </a:r>
          </a:p>
        </p:txBody>
      </p:sp>
      <p:sp>
        <p:nvSpPr>
          <p:cNvPr id="33" name="Text Placeholder 14">
            <a:extLst>
              <a:ext uri="{FF2B5EF4-FFF2-40B4-BE49-F238E27FC236}">
                <a16:creationId xmlns:a16="http://schemas.microsoft.com/office/drawing/2014/main" id="{DE9F1061-6CB8-784E-AF68-2CD46E3FEEA8}"/>
              </a:ext>
            </a:extLst>
          </p:cNvPr>
          <p:cNvSpPr>
            <a:spLocks noGrp="1"/>
          </p:cNvSpPr>
          <p:nvPr>
            <p:ph type="body" sz="quarter" idx="21" hasCustomPrompt="1"/>
          </p:nvPr>
        </p:nvSpPr>
        <p:spPr>
          <a:xfrm>
            <a:off x="9087285" y="4073525"/>
            <a:ext cx="2417038" cy="1160463"/>
          </a:xfrm>
        </p:spPr>
        <p:txBody>
          <a:bodyPr/>
          <a:lstStyle>
            <a:lvl1pPr marL="0" indent="0" algn="ctr">
              <a:buNone/>
              <a:defRPr sz="1400">
                <a:latin typeface="+mn-lt"/>
              </a:defRPr>
            </a:lvl1pPr>
          </a:lstStyle>
          <a:p>
            <a:pPr lvl="0"/>
            <a:r>
              <a:rPr lang="en-US" dirty="0"/>
              <a:t>Insert Text</a:t>
            </a:r>
          </a:p>
        </p:txBody>
      </p:sp>
    </p:spTree>
    <p:extLst>
      <p:ext uri="{BB962C8B-B14F-4D97-AF65-F5344CB8AC3E}">
        <p14:creationId xmlns:p14="http://schemas.microsoft.com/office/powerpoint/2010/main" val="3105061706"/>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s">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F18B4093-1802-9C41-83D9-E5F487B168DF}"/>
              </a:ext>
            </a:extLst>
          </p:cNvPr>
          <p:cNvSpPr/>
          <p:nvPr userDrawn="1"/>
        </p:nvSpPr>
        <p:spPr>
          <a:xfrm>
            <a:off x="10886" y="4191000"/>
            <a:ext cx="3810000" cy="2667000"/>
          </a:xfrm>
          <a:custGeom>
            <a:avLst/>
            <a:gdLst>
              <a:gd name="connsiteX0" fmla="*/ 0 w 2492829"/>
              <a:gd name="connsiteY0" fmla="*/ 2667000 h 2667000"/>
              <a:gd name="connsiteX1" fmla="*/ 1246415 w 2492829"/>
              <a:gd name="connsiteY1" fmla="*/ 0 h 2667000"/>
              <a:gd name="connsiteX2" fmla="*/ 2492829 w 2492829"/>
              <a:gd name="connsiteY2" fmla="*/ 2667000 h 2667000"/>
              <a:gd name="connsiteX3" fmla="*/ 0 w 2492829"/>
              <a:gd name="connsiteY3" fmla="*/ 2667000 h 2667000"/>
              <a:gd name="connsiteX0" fmla="*/ 0 w 3810000"/>
              <a:gd name="connsiteY0" fmla="*/ 1251857 h 2667000"/>
              <a:gd name="connsiteX1" fmla="*/ 2563586 w 3810000"/>
              <a:gd name="connsiteY1" fmla="*/ 0 h 2667000"/>
              <a:gd name="connsiteX2" fmla="*/ 3810000 w 3810000"/>
              <a:gd name="connsiteY2" fmla="*/ 2667000 h 2667000"/>
              <a:gd name="connsiteX3" fmla="*/ 0 w 3810000"/>
              <a:gd name="connsiteY3" fmla="*/ 1251857 h 2667000"/>
              <a:gd name="connsiteX0" fmla="*/ 0 w 3810000"/>
              <a:gd name="connsiteY0" fmla="*/ 1251857 h 2667000"/>
              <a:gd name="connsiteX1" fmla="*/ 2563586 w 3810000"/>
              <a:gd name="connsiteY1" fmla="*/ 0 h 2667000"/>
              <a:gd name="connsiteX2" fmla="*/ 3810000 w 3810000"/>
              <a:gd name="connsiteY2" fmla="*/ 2667000 h 2667000"/>
              <a:gd name="connsiteX3" fmla="*/ 0 w 3810000"/>
              <a:gd name="connsiteY3" fmla="*/ 1251857 h 2667000"/>
            </a:gdLst>
            <a:ahLst/>
            <a:cxnLst>
              <a:cxn ang="0">
                <a:pos x="connsiteX0" y="connsiteY0"/>
              </a:cxn>
              <a:cxn ang="0">
                <a:pos x="connsiteX1" y="connsiteY1"/>
              </a:cxn>
              <a:cxn ang="0">
                <a:pos x="connsiteX2" y="connsiteY2"/>
              </a:cxn>
              <a:cxn ang="0">
                <a:pos x="connsiteX3" y="connsiteY3"/>
              </a:cxn>
            </a:cxnLst>
            <a:rect l="l" t="t" r="r" b="b"/>
            <a:pathLst>
              <a:path w="3810000" h="2667000">
                <a:moveTo>
                  <a:pt x="0" y="1251857"/>
                </a:moveTo>
                <a:lnTo>
                  <a:pt x="2563586" y="0"/>
                </a:lnTo>
                <a:lnTo>
                  <a:pt x="3810000" y="2667000"/>
                </a:lnTo>
                <a:lnTo>
                  <a:pt x="0" y="1251857"/>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itle Placeholder 1">
            <a:extLst>
              <a:ext uri="{FF2B5EF4-FFF2-40B4-BE49-F238E27FC236}">
                <a16:creationId xmlns:a16="http://schemas.microsoft.com/office/drawing/2014/main" id="{B3A873B1-F1E5-C94D-A8D9-DC4CE79312C4}"/>
              </a:ext>
            </a:extLst>
          </p:cNvPr>
          <p:cNvSpPr>
            <a:spLocks noGrp="1"/>
          </p:cNvSpPr>
          <p:nvPr>
            <p:ph type="title" hasCustomPrompt="1"/>
          </p:nvPr>
        </p:nvSpPr>
        <p:spPr>
          <a:xfrm>
            <a:off x="468523" y="467223"/>
            <a:ext cx="10592767"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Edit Presenter</a:t>
            </a:r>
          </a:p>
        </p:txBody>
      </p:sp>
      <p:sp>
        <p:nvSpPr>
          <p:cNvPr id="4" name="Picture Placeholder 3">
            <a:extLst>
              <a:ext uri="{FF2B5EF4-FFF2-40B4-BE49-F238E27FC236}">
                <a16:creationId xmlns:a16="http://schemas.microsoft.com/office/drawing/2014/main" id="{3E950D89-DC79-7245-A76B-FF3D0C0BB8D4}"/>
              </a:ext>
            </a:extLst>
          </p:cNvPr>
          <p:cNvSpPr>
            <a:spLocks noGrp="1"/>
          </p:cNvSpPr>
          <p:nvPr>
            <p:ph type="pic" sz="quarter" idx="18" hasCustomPrompt="1"/>
          </p:nvPr>
        </p:nvSpPr>
        <p:spPr>
          <a:xfrm>
            <a:off x="3399373" y="1343725"/>
            <a:ext cx="2476499" cy="2476499"/>
          </a:xfrm>
        </p:spPr>
        <p:txBody>
          <a:bodyPr anchor="ctr"/>
          <a:lstStyle>
            <a:lvl1pPr marL="0" indent="0" algn="ctr">
              <a:buNone/>
              <a:defRPr/>
            </a:lvl1pPr>
          </a:lstStyle>
          <a:p>
            <a:r>
              <a:rPr lang="en-US" dirty="0"/>
              <a:t>Image</a:t>
            </a:r>
          </a:p>
        </p:txBody>
      </p:sp>
      <p:sp>
        <p:nvSpPr>
          <p:cNvPr id="14" name="Picture Placeholder 3">
            <a:extLst>
              <a:ext uri="{FF2B5EF4-FFF2-40B4-BE49-F238E27FC236}">
                <a16:creationId xmlns:a16="http://schemas.microsoft.com/office/drawing/2014/main" id="{9F243770-6938-EB48-8BFA-45751721909E}"/>
              </a:ext>
            </a:extLst>
          </p:cNvPr>
          <p:cNvSpPr>
            <a:spLocks noGrp="1"/>
          </p:cNvSpPr>
          <p:nvPr>
            <p:ph type="pic" sz="quarter" idx="19" hasCustomPrompt="1"/>
          </p:nvPr>
        </p:nvSpPr>
        <p:spPr>
          <a:xfrm>
            <a:off x="6316130" y="1358472"/>
            <a:ext cx="2476499" cy="2476499"/>
          </a:xfrm>
        </p:spPr>
        <p:txBody>
          <a:bodyPr anchor="ctr"/>
          <a:lstStyle>
            <a:lvl1pPr marL="0" indent="0" algn="ctr">
              <a:buNone/>
              <a:defRPr/>
            </a:lvl1pPr>
          </a:lstStyle>
          <a:p>
            <a:r>
              <a:rPr lang="en-US" dirty="0"/>
              <a:t>Image</a:t>
            </a:r>
          </a:p>
        </p:txBody>
      </p:sp>
      <p:sp>
        <p:nvSpPr>
          <p:cNvPr id="15" name="Picture Placeholder 3">
            <a:extLst>
              <a:ext uri="{FF2B5EF4-FFF2-40B4-BE49-F238E27FC236}">
                <a16:creationId xmlns:a16="http://schemas.microsoft.com/office/drawing/2014/main" id="{FB7A2085-0679-2748-AB46-2206C28DBABE}"/>
              </a:ext>
            </a:extLst>
          </p:cNvPr>
          <p:cNvSpPr>
            <a:spLocks noGrp="1"/>
          </p:cNvSpPr>
          <p:nvPr>
            <p:ph type="pic" sz="quarter" idx="20" hasCustomPrompt="1"/>
          </p:nvPr>
        </p:nvSpPr>
        <p:spPr>
          <a:xfrm>
            <a:off x="9265808" y="1374841"/>
            <a:ext cx="2476499" cy="2476499"/>
          </a:xfrm>
        </p:spPr>
        <p:txBody>
          <a:bodyPr anchor="ctr"/>
          <a:lstStyle>
            <a:lvl1pPr marL="0" indent="0" algn="ctr">
              <a:buNone/>
              <a:defRPr/>
            </a:lvl1pPr>
          </a:lstStyle>
          <a:p>
            <a:r>
              <a:rPr lang="en-US" dirty="0"/>
              <a:t>Image</a:t>
            </a:r>
          </a:p>
        </p:txBody>
      </p:sp>
      <p:sp>
        <p:nvSpPr>
          <p:cNvPr id="7" name="Text Placeholder 6">
            <a:extLst>
              <a:ext uri="{FF2B5EF4-FFF2-40B4-BE49-F238E27FC236}">
                <a16:creationId xmlns:a16="http://schemas.microsoft.com/office/drawing/2014/main" id="{A954DDF5-EE95-F846-8415-4388A122E584}"/>
              </a:ext>
            </a:extLst>
          </p:cNvPr>
          <p:cNvSpPr>
            <a:spLocks noGrp="1"/>
          </p:cNvSpPr>
          <p:nvPr>
            <p:ph type="body" sz="quarter" idx="21" hasCustomPrompt="1"/>
          </p:nvPr>
        </p:nvSpPr>
        <p:spPr>
          <a:xfrm>
            <a:off x="3398838" y="4056064"/>
            <a:ext cx="2476500" cy="397950"/>
          </a:xfrm>
        </p:spPr>
        <p:txBody>
          <a:bodyPr/>
          <a:lstStyle>
            <a:lvl1pPr marL="0" indent="0">
              <a:buNone/>
              <a:defRPr sz="1600" b="1" i="0">
                <a:latin typeface="+mj-lt"/>
                <a:cs typeface="Suisse Intl" panose="020B0504000000000000" pitchFamily="34" charset="-78"/>
              </a:defRPr>
            </a:lvl1pPr>
          </a:lstStyle>
          <a:p>
            <a:pPr lvl="0"/>
            <a:r>
              <a:rPr lang="en-US" dirty="0"/>
              <a:t>Name</a:t>
            </a:r>
          </a:p>
        </p:txBody>
      </p:sp>
      <p:sp>
        <p:nvSpPr>
          <p:cNvPr id="18" name="Text Placeholder 6">
            <a:extLst>
              <a:ext uri="{FF2B5EF4-FFF2-40B4-BE49-F238E27FC236}">
                <a16:creationId xmlns:a16="http://schemas.microsoft.com/office/drawing/2014/main" id="{D796E8BB-14CB-B548-AEC2-53EC9E792ECD}"/>
              </a:ext>
            </a:extLst>
          </p:cNvPr>
          <p:cNvSpPr>
            <a:spLocks noGrp="1"/>
          </p:cNvSpPr>
          <p:nvPr>
            <p:ph type="body" sz="quarter" idx="22" hasCustomPrompt="1"/>
          </p:nvPr>
        </p:nvSpPr>
        <p:spPr>
          <a:xfrm>
            <a:off x="3398838" y="4616503"/>
            <a:ext cx="2476500" cy="397950"/>
          </a:xfrm>
        </p:spPr>
        <p:txBody>
          <a:bodyPr/>
          <a:lstStyle>
            <a:lvl1pPr marL="0" indent="0">
              <a:buNone/>
              <a:defRPr sz="1400" b="1" i="0">
                <a:latin typeface="+mn-lt"/>
                <a:cs typeface="Suisse Intl" panose="020B0504000000000000" pitchFamily="34" charset="-78"/>
              </a:defRPr>
            </a:lvl1pPr>
          </a:lstStyle>
          <a:p>
            <a:pPr lvl="0"/>
            <a:r>
              <a:rPr lang="en-US" dirty="0"/>
              <a:t>Title</a:t>
            </a:r>
          </a:p>
        </p:txBody>
      </p:sp>
      <p:sp>
        <p:nvSpPr>
          <p:cNvPr id="19" name="Text Placeholder 6">
            <a:extLst>
              <a:ext uri="{FF2B5EF4-FFF2-40B4-BE49-F238E27FC236}">
                <a16:creationId xmlns:a16="http://schemas.microsoft.com/office/drawing/2014/main" id="{81763251-F3D6-E044-83B2-B6E9429512C6}"/>
              </a:ext>
            </a:extLst>
          </p:cNvPr>
          <p:cNvSpPr>
            <a:spLocks noGrp="1"/>
          </p:cNvSpPr>
          <p:nvPr>
            <p:ph type="body" sz="quarter" idx="23" hasCustomPrompt="1"/>
          </p:nvPr>
        </p:nvSpPr>
        <p:spPr>
          <a:xfrm>
            <a:off x="3398838" y="5235936"/>
            <a:ext cx="2476500" cy="397950"/>
          </a:xfrm>
        </p:spPr>
        <p:txBody>
          <a:bodyPr/>
          <a:lstStyle>
            <a:lvl1pPr marL="0" indent="0">
              <a:buNone/>
              <a:defRPr sz="1400" b="1" i="0">
                <a:latin typeface="+mn-lt"/>
                <a:cs typeface="Suisse Intl" panose="020B0504000000000000" pitchFamily="34" charset="-78"/>
              </a:defRPr>
            </a:lvl1pPr>
          </a:lstStyle>
          <a:p>
            <a:pPr lvl="0"/>
            <a:r>
              <a:rPr lang="en-US" dirty="0"/>
              <a:t>Company</a:t>
            </a:r>
          </a:p>
        </p:txBody>
      </p:sp>
      <p:sp>
        <p:nvSpPr>
          <p:cNvPr id="20" name="Text Placeholder 6">
            <a:extLst>
              <a:ext uri="{FF2B5EF4-FFF2-40B4-BE49-F238E27FC236}">
                <a16:creationId xmlns:a16="http://schemas.microsoft.com/office/drawing/2014/main" id="{14258505-F413-5241-93E3-7539F81857EB}"/>
              </a:ext>
            </a:extLst>
          </p:cNvPr>
          <p:cNvSpPr>
            <a:spLocks noGrp="1"/>
          </p:cNvSpPr>
          <p:nvPr>
            <p:ph type="body" sz="quarter" idx="24" hasCustomPrompt="1"/>
          </p:nvPr>
        </p:nvSpPr>
        <p:spPr>
          <a:xfrm>
            <a:off x="6333767" y="4056064"/>
            <a:ext cx="2476500" cy="397950"/>
          </a:xfrm>
        </p:spPr>
        <p:txBody>
          <a:bodyPr/>
          <a:lstStyle>
            <a:lvl1pPr marL="0" indent="0">
              <a:buNone/>
              <a:defRPr sz="1600" b="1" i="0">
                <a:latin typeface="+mj-lt"/>
                <a:cs typeface="Suisse Intl" panose="020B0504000000000000" pitchFamily="34" charset="-78"/>
              </a:defRPr>
            </a:lvl1pPr>
          </a:lstStyle>
          <a:p>
            <a:pPr lvl="0"/>
            <a:r>
              <a:rPr lang="en-US" dirty="0"/>
              <a:t>Name</a:t>
            </a:r>
          </a:p>
        </p:txBody>
      </p:sp>
      <p:sp>
        <p:nvSpPr>
          <p:cNvPr id="21" name="Text Placeholder 6">
            <a:extLst>
              <a:ext uri="{FF2B5EF4-FFF2-40B4-BE49-F238E27FC236}">
                <a16:creationId xmlns:a16="http://schemas.microsoft.com/office/drawing/2014/main" id="{D87CD097-90B9-5040-AEF5-40E06BBD9666}"/>
              </a:ext>
            </a:extLst>
          </p:cNvPr>
          <p:cNvSpPr>
            <a:spLocks noGrp="1"/>
          </p:cNvSpPr>
          <p:nvPr>
            <p:ph type="body" sz="quarter" idx="25" hasCustomPrompt="1"/>
          </p:nvPr>
        </p:nvSpPr>
        <p:spPr>
          <a:xfrm>
            <a:off x="6333767" y="4616503"/>
            <a:ext cx="2476500" cy="397950"/>
          </a:xfrm>
        </p:spPr>
        <p:txBody>
          <a:bodyPr/>
          <a:lstStyle>
            <a:lvl1pPr marL="0" indent="0">
              <a:buNone/>
              <a:defRPr sz="1400" b="1" i="0">
                <a:latin typeface="+mn-lt"/>
                <a:cs typeface="Suisse Intl" panose="020B0504000000000000" pitchFamily="34" charset="-78"/>
              </a:defRPr>
            </a:lvl1pPr>
          </a:lstStyle>
          <a:p>
            <a:pPr lvl="0"/>
            <a:r>
              <a:rPr lang="en-US" dirty="0"/>
              <a:t>Title</a:t>
            </a:r>
          </a:p>
        </p:txBody>
      </p:sp>
      <p:sp>
        <p:nvSpPr>
          <p:cNvPr id="22" name="Text Placeholder 6">
            <a:extLst>
              <a:ext uri="{FF2B5EF4-FFF2-40B4-BE49-F238E27FC236}">
                <a16:creationId xmlns:a16="http://schemas.microsoft.com/office/drawing/2014/main" id="{CBE0E6F9-72E2-074E-9340-B83FA4A93F9D}"/>
              </a:ext>
            </a:extLst>
          </p:cNvPr>
          <p:cNvSpPr>
            <a:spLocks noGrp="1"/>
          </p:cNvSpPr>
          <p:nvPr>
            <p:ph type="body" sz="quarter" idx="26" hasCustomPrompt="1"/>
          </p:nvPr>
        </p:nvSpPr>
        <p:spPr>
          <a:xfrm>
            <a:off x="6333767" y="5235936"/>
            <a:ext cx="2476500" cy="397950"/>
          </a:xfrm>
        </p:spPr>
        <p:txBody>
          <a:bodyPr/>
          <a:lstStyle>
            <a:lvl1pPr marL="0" indent="0">
              <a:buNone/>
              <a:defRPr sz="1400" b="1" i="0">
                <a:latin typeface="+mn-lt"/>
                <a:cs typeface="Suisse Intl" panose="020B0504000000000000" pitchFamily="34" charset="-78"/>
              </a:defRPr>
            </a:lvl1pPr>
          </a:lstStyle>
          <a:p>
            <a:pPr lvl="0"/>
            <a:r>
              <a:rPr lang="en-US" dirty="0"/>
              <a:t>Company</a:t>
            </a:r>
          </a:p>
        </p:txBody>
      </p:sp>
      <p:sp>
        <p:nvSpPr>
          <p:cNvPr id="23" name="Text Placeholder 6">
            <a:extLst>
              <a:ext uri="{FF2B5EF4-FFF2-40B4-BE49-F238E27FC236}">
                <a16:creationId xmlns:a16="http://schemas.microsoft.com/office/drawing/2014/main" id="{EE1E0D63-FB6E-5944-AE9E-9DCB9AA7B648}"/>
              </a:ext>
            </a:extLst>
          </p:cNvPr>
          <p:cNvSpPr>
            <a:spLocks noGrp="1"/>
          </p:cNvSpPr>
          <p:nvPr>
            <p:ph type="body" sz="quarter" idx="27" hasCustomPrompt="1"/>
          </p:nvPr>
        </p:nvSpPr>
        <p:spPr>
          <a:xfrm>
            <a:off x="9268696" y="4056064"/>
            <a:ext cx="2476500" cy="397950"/>
          </a:xfrm>
        </p:spPr>
        <p:txBody>
          <a:bodyPr/>
          <a:lstStyle>
            <a:lvl1pPr marL="0" indent="0">
              <a:buNone/>
              <a:defRPr sz="1600" b="1" i="0">
                <a:latin typeface="+mj-lt"/>
                <a:cs typeface="Suisse Intl" panose="020B0504000000000000" pitchFamily="34" charset="-78"/>
              </a:defRPr>
            </a:lvl1pPr>
          </a:lstStyle>
          <a:p>
            <a:pPr lvl="0"/>
            <a:r>
              <a:rPr lang="en-US" dirty="0"/>
              <a:t>Name</a:t>
            </a:r>
          </a:p>
        </p:txBody>
      </p:sp>
      <p:sp>
        <p:nvSpPr>
          <p:cNvPr id="24" name="Text Placeholder 6">
            <a:extLst>
              <a:ext uri="{FF2B5EF4-FFF2-40B4-BE49-F238E27FC236}">
                <a16:creationId xmlns:a16="http://schemas.microsoft.com/office/drawing/2014/main" id="{9DF7970C-9A84-AB41-BC03-E21E9D11F7E3}"/>
              </a:ext>
            </a:extLst>
          </p:cNvPr>
          <p:cNvSpPr>
            <a:spLocks noGrp="1"/>
          </p:cNvSpPr>
          <p:nvPr>
            <p:ph type="body" sz="quarter" idx="28" hasCustomPrompt="1"/>
          </p:nvPr>
        </p:nvSpPr>
        <p:spPr>
          <a:xfrm>
            <a:off x="9268696" y="4616503"/>
            <a:ext cx="2476500" cy="397950"/>
          </a:xfrm>
        </p:spPr>
        <p:txBody>
          <a:bodyPr/>
          <a:lstStyle>
            <a:lvl1pPr marL="0" indent="0">
              <a:buNone/>
              <a:defRPr sz="1400" b="1" i="0">
                <a:latin typeface="+mn-lt"/>
                <a:cs typeface="Suisse Intl" panose="020B0504000000000000" pitchFamily="34" charset="-78"/>
              </a:defRPr>
            </a:lvl1pPr>
          </a:lstStyle>
          <a:p>
            <a:pPr lvl="0"/>
            <a:r>
              <a:rPr lang="en-US" dirty="0"/>
              <a:t>Title</a:t>
            </a:r>
          </a:p>
        </p:txBody>
      </p:sp>
      <p:sp>
        <p:nvSpPr>
          <p:cNvPr id="25" name="Text Placeholder 6">
            <a:extLst>
              <a:ext uri="{FF2B5EF4-FFF2-40B4-BE49-F238E27FC236}">
                <a16:creationId xmlns:a16="http://schemas.microsoft.com/office/drawing/2014/main" id="{DC59A08C-31BB-6146-A711-C2ADCAB95209}"/>
              </a:ext>
            </a:extLst>
          </p:cNvPr>
          <p:cNvSpPr>
            <a:spLocks noGrp="1"/>
          </p:cNvSpPr>
          <p:nvPr>
            <p:ph type="body" sz="quarter" idx="29" hasCustomPrompt="1"/>
          </p:nvPr>
        </p:nvSpPr>
        <p:spPr>
          <a:xfrm>
            <a:off x="9268696" y="5235936"/>
            <a:ext cx="2476500" cy="397950"/>
          </a:xfrm>
        </p:spPr>
        <p:txBody>
          <a:bodyPr/>
          <a:lstStyle>
            <a:lvl1pPr marL="0" indent="0">
              <a:buNone/>
              <a:defRPr sz="1400" b="1" i="0">
                <a:latin typeface="+mn-lt"/>
                <a:cs typeface="Suisse Intl" panose="020B0504000000000000" pitchFamily="34" charset="-78"/>
              </a:defRPr>
            </a:lvl1pPr>
          </a:lstStyle>
          <a:p>
            <a:pPr lvl="0"/>
            <a:r>
              <a:rPr lang="en-US" dirty="0"/>
              <a:t>Company</a:t>
            </a:r>
          </a:p>
        </p:txBody>
      </p:sp>
      <p:cxnSp>
        <p:nvCxnSpPr>
          <p:cNvPr id="26" name="Elbow Connector 25">
            <a:extLst>
              <a:ext uri="{FF2B5EF4-FFF2-40B4-BE49-F238E27FC236}">
                <a16:creationId xmlns:a16="http://schemas.microsoft.com/office/drawing/2014/main" id="{1E4920C8-6083-694F-B3D3-3B3CBCC984B5}"/>
              </a:ext>
            </a:extLst>
          </p:cNvPr>
          <p:cNvCxnSpPr>
            <a:cxnSpLocks/>
          </p:cNvCxnSpPr>
          <p:nvPr userDrawn="1"/>
        </p:nvCxnSpPr>
        <p:spPr>
          <a:xfrm>
            <a:off x="0" y="5233657"/>
            <a:ext cx="2933700" cy="1624343"/>
          </a:xfrm>
          <a:prstGeom prst="bentConnector3">
            <a:avLst>
              <a:gd name="adj1" fmla="val 99770"/>
            </a:avLst>
          </a:prstGeom>
          <a:ln w="11112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7DC4058-B754-2E42-B6A4-B72139E2F096}"/>
              </a:ext>
            </a:extLst>
          </p:cNvPr>
          <p:cNvSpPr/>
          <p:nvPr userDrawn="1"/>
        </p:nvSpPr>
        <p:spPr>
          <a:xfrm>
            <a:off x="1312529" y="4375190"/>
            <a:ext cx="257406" cy="257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364D455F-CB7D-BA42-91D8-03EB552863D6}"/>
              </a:ext>
            </a:extLst>
          </p:cNvPr>
          <p:cNvSpPr/>
          <p:nvPr userDrawn="1"/>
        </p:nvSpPr>
        <p:spPr>
          <a:xfrm>
            <a:off x="347327" y="4503893"/>
            <a:ext cx="1079157" cy="10791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922674345"/>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41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_with_Callouts">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1923AA1-7708-2646-A4E6-6F232DD3D0E8}"/>
              </a:ext>
            </a:extLst>
          </p:cNvPr>
          <p:cNvSpPr/>
          <p:nvPr userDrawn="1"/>
        </p:nvSpPr>
        <p:spPr>
          <a:xfrm>
            <a:off x="0" y="4241396"/>
            <a:ext cx="3832294" cy="2611647"/>
          </a:xfrm>
          <a:custGeom>
            <a:avLst/>
            <a:gdLst>
              <a:gd name="connsiteX0" fmla="*/ 2608322 w 3832294"/>
              <a:gd name="connsiteY0" fmla="*/ 0 h 2611647"/>
              <a:gd name="connsiteX1" fmla="*/ 3832294 w 3832294"/>
              <a:gd name="connsiteY1" fmla="*/ 2611647 h 2611647"/>
              <a:gd name="connsiteX2" fmla="*/ 0 w 3832294"/>
              <a:gd name="connsiteY2" fmla="*/ 1225270 h 2611647"/>
            </a:gdLst>
            <a:ahLst/>
            <a:cxnLst>
              <a:cxn ang="0">
                <a:pos x="connsiteX0" y="connsiteY0"/>
              </a:cxn>
              <a:cxn ang="0">
                <a:pos x="connsiteX1" y="connsiteY1"/>
              </a:cxn>
              <a:cxn ang="0">
                <a:pos x="connsiteX2" y="connsiteY2"/>
              </a:cxn>
            </a:cxnLst>
            <a:rect l="l" t="t" r="r" b="b"/>
            <a:pathLst>
              <a:path w="3832294" h="2611647">
                <a:moveTo>
                  <a:pt x="2608322" y="0"/>
                </a:moveTo>
                <a:lnTo>
                  <a:pt x="3832294" y="2611647"/>
                </a:lnTo>
                <a:lnTo>
                  <a:pt x="0" y="1225270"/>
                </a:lnTo>
                <a:close/>
              </a:path>
            </a:pathLst>
          </a:custGeom>
          <a:solidFill>
            <a:srgbClr val="71C5E8"/>
          </a:solidFill>
          <a:ln w="6718" cap="flat">
            <a:noFill/>
            <a:prstDash val="solid"/>
            <a:miter/>
          </a:ln>
        </p:spPr>
        <p:txBody>
          <a:bodyPr rtlCol="0" anchor="ctr"/>
          <a:lstStyle/>
          <a:p>
            <a:endParaRPr lang="en-US"/>
          </a:p>
        </p:txBody>
      </p:sp>
      <p:sp>
        <p:nvSpPr>
          <p:cNvPr id="13" name="Rectangle 12">
            <a:extLst>
              <a:ext uri="{FF2B5EF4-FFF2-40B4-BE49-F238E27FC236}">
                <a16:creationId xmlns:a16="http://schemas.microsoft.com/office/drawing/2014/main" id="{A9971D5D-20C1-5E43-A8B8-DF9B73628D13}"/>
              </a:ext>
            </a:extLst>
          </p:cNvPr>
          <p:cNvSpPr/>
          <p:nvPr userDrawn="1"/>
        </p:nvSpPr>
        <p:spPr>
          <a:xfrm>
            <a:off x="1836420" y="5736130"/>
            <a:ext cx="2194560" cy="65464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75892027-BE0A-5A4A-A2B6-13E6E6F2E183}"/>
              </a:ext>
            </a:extLst>
          </p:cNvPr>
          <p:cNvSpPr>
            <a:spLocks/>
          </p:cNvSpPr>
          <p:nvPr userDrawn="1"/>
        </p:nvSpPr>
        <p:spPr>
          <a:xfrm>
            <a:off x="3603554" y="5611714"/>
            <a:ext cx="203201" cy="20320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Picture Placeholder 4">
            <a:extLst>
              <a:ext uri="{FF2B5EF4-FFF2-40B4-BE49-F238E27FC236}">
                <a16:creationId xmlns:a16="http://schemas.microsoft.com/office/drawing/2014/main" id="{DC9534D3-D4A6-534D-8A07-DFA1078C0CA6}"/>
              </a:ext>
            </a:extLst>
          </p:cNvPr>
          <p:cNvSpPr>
            <a:spLocks noGrp="1"/>
          </p:cNvSpPr>
          <p:nvPr>
            <p:ph type="pic" sz="quarter" idx="10" hasCustomPrompt="1"/>
          </p:nvPr>
        </p:nvSpPr>
        <p:spPr>
          <a:xfrm>
            <a:off x="3429307" y="1357312"/>
            <a:ext cx="5333385" cy="4610100"/>
          </a:xfrm>
        </p:spPr>
        <p:txBody>
          <a:bodyPr anchor="ctr"/>
          <a:lstStyle>
            <a:lvl1pPr marL="0" indent="0" algn="ctr">
              <a:buNone/>
              <a:defRPr>
                <a:latin typeface="Arial" panose="020B0604020202020204" pitchFamily="34" charset="0"/>
                <a:cs typeface="Arial" panose="020B0604020202020204" pitchFamily="34" charset="0"/>
              </a:defRPr>
            </a:lvl1pPr>
          </a:lstStyle>
          <a:p>
            <a:r>
              <a:rPr lang="en-US" dirty="0"/>
              <a:t>Add Image</a:t>
            </a:r>
          </a:p>
        </p:txBody>
      </p:sp>
      <p:sp>
        <p:nvSpPr>
          <p:cNvPr id="8" name="Text Placeholder 7">
            <a:extLst>
              <a:ext uri="{FF2B5EF4-FFF2-40B4-BE49-F238E27FC236}">
                <a16:creationId xmlns:a16="http://schemas.microsoft.com/office/drawing/2014/main" id="{347617B8-0F18-4145-BFA5-8054E9EDF937}"/>
              </a:ext>
            </a:extLst>
          </p:cNvPr>
          <p:cNvSpPr>
            <a:spLocks noGrp="1"/>
          </p:cNvSpPr>
          <p:nvPr>
            <p:ph type="body" sz="quarter" idx="11"/>
          </p:nvPr>
        </p:nvSpPr>
        <p:spPr>
          <a:xfrm>
            <a:off x="417921" y="2271713"/>
            <a:ext cx="3010771" cy="266312"/>
          </a:xfrm>
        </p:spPr>
        <p:txBody>
          <a:bodyPr/>
          <a:lstStyle>
            <a:lvl1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mj-lt"/>
                <a:ea typeface="+mn-ea"/>
                <a:cs typeface="Suisse Intl" panose="020B0504000000000000" pitchFamily="34" charset="-78"/>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14" name="Text Placeholder 7">
            <a:extLst>
              <a:ext uri="{FF2B5EF4-FFF2-40B4-BE49-F238E27FC236}">
                <a16:creationId xmlns:a16="http://schemas.microsoft.com/office/drawing/2014/main" id="{E07A3A20-6854-EB4B-97A5-9BE7273A8818}"/>
              </a:ext>
            </a:extLst>
          </p:cNvPr>
          <p:cNvSpPr>
            <a:spLocks noGrp="1"/>
          </p:cNvSpPr>
          <p:nvPr>
            <p:ph type="body" sz="quarter" idx="12"/>
          </p:nvPr>
        </p:nvSpPr>
        <p:spPr>
          <a:xfrm>
            <a:off x="417921" y="2846895"/>
            <a:ext cx="3010771" cy="801523"/>
          </a:xfrm>
        </p:spPr>
        <p:txBody>
          <a:bodyPr/>
          <a:lstStyle>
            <a:lvl1pPr marL="0" indent="0" algn="r" defTabSz="914400" rtl="0" eaLnBrk="1" latinLnBrk="0" hangingPunct="1">
              <a:lnSpc>
                <a:spcPts val="1800"/>
              </a:lnSpc>
              <a:spcBef>
                <a:spcPts val="0"/>
              </a:spcBef>
              <a:buFont typeface="Arial" panose="020B0604020202020204" pitchFamily="34" charset="0"/>
              <a:buNone/>
              <a:defRPr lang="en-US" sz="1200" kern="1200" dirty="0" smtClean="0">
                <a:solidFill>
                  <a:schemeClr val="tx1"/>
                </a:solidFill>
                <a:latin typeface="+mn-lt"/>
                <a:ea typeface="+mn-ea"/>
                <a:cs typeface="+mn-cs"/>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15" name="Text Placeholder 7">
            <a:extLst>
              <a:ext uri="{FF2B5EF4-FFF2-40B4-BE49-F238E27FC236}">
                <a16:creationId xmlns:a16="http://schemas.microsoft.com/office/drawing/2014/main" id="{A7DCB4CB-B7A6-2C49-BF37-E26C9A81BE04}"/>
              </a:ext>
            </a:extLst>
          </p:cNvPr>
          <p:cNvSpPr>
            <a:spLocks noGrp="1"/>
          </p:cNvSpPr>
          <p:nvPr>
            <p:ph type="body" sz="quarter" idx="13"/>
          </p:nvPr>
        </p:nvSpPr>
        <p:spPr>
          <a:xfrm>
            <a:off x="8762692" y="4581427"/>
            <a:ext cx="3011386" cy="275591"/>
          </a:xfrm>
        </p:spPr>
        <p:txBody>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mj-lt"/>
                <a:ea typeface="+mn-ea"/>
                <a:cs typeface="Suisse Intl" panose="020B0504000000000000" pitchFamily="34" charset="-78"/>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A7D6C89C-878D-A243-A9E4-B5FA692FC560}"/>
              </a:ext>
            </a:extLst>
          </p:cNvPr>
          <p:cNvSpPr>
            <a:spLocks noGrp="1"/>
          </p:cNvSpPr>
          <p:nvPr>
            <p:ph type="body" sz="quarter" idx="14"/>
          </p:nvPr>
        </p:nvSpPr>
        <p:spPr>
          <a:xfrm>
            <a:off x="8762691" y="5165889"/>
            <a:ext cx="3011385" cy="801523"/>
          </a:xfrm>
        </p:spPr>
        <p:txBody>
          <a:bodyPr/>
          <a:lstStyle>
            <a:lvl1pPr marL="0" indent="0" algn="l" defTabSz="914400" rtl="0" eaLnBrk="1" latinLnBrk="0" hangingPunct="1">
              <a:lnSpc>
                <a:spcPts val="1800"/>
              </a:lnSpc>
              <a:spcBef>
                <a:spcPts val="0"/>
              </a:spcBef>
              <a:buFont typeface="Arial" panose="020B0604020202020204" pitchFamily="34" charset="0"/>
              <a:buNone/>
              <a:defRPr lang="en-US" sz="1200" kern="1200" dirty="0" smtClean="0">
                <a:solidFill>
                  <a:schemeClr val="tx1"/>
                </a:solidFill>
                <a:latin typeface="+mn-lt"/>
                <a:ea typeface="+mn-ea"/>
                <a:cs typeface="+mn-cs"/>
              </a:defRPr>
            </a:lvl1pPr>
            <a:lvl2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2pPr>
            <a:lvl3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3pPr>
            <a:lvl4pPr marL="0" indent="0" algn="r" defTabSz="914400" rtl="0" eaLnBrk="1" latinLnBrk="0" hangingPunct="1">
              <a:lnSpc>
                <a:spcPct val="100000"/>
              </a:lnSpc>
              <a:spcBef>
                <a:spcPts val="1000"/>
              </a:spcBef>
              <a:buFont typeface="Arial" panose="020B0604020202020204" pitchFamily="34" charset="0"/>
              <a:buNone/>
              <a:defRPr lang="en-US" sz="1400" b="1" kern="1200" dirty="0" smtClean="0">
                <a:solidFill>
                  <a:schemeClr val="tx1"/>
                </a:solidFill>
                <a:latin typeface="Suisse Intl" panose="020B0504000000000000" pitchFamily="34" charset="-78"/>
                <a:ea typeface="+mn-ea"/>
                <a:cs typeface="Suisse Intl" panose="020B0504000000000000" pitchFamily="34" charset="-78"/>
              </a:defRPr>
            </a:lvl4pPr>
            <a:lvl5pPr marL="0" indent="0" algn="r" defTabSz="914400" rtl="0" eaLnBrk="1" latinLnBrk="0" hangingPunct="1">
              <a:lnSpc>
                <a:spcPct val="100000"/>
              </a:lnSpc>
              <a:spcBef>
                <a:spcPts val="1000"/>
              </a:spcBef>
              <a:buFont typeface="Arial" panose="020B0604020202020204" pitchFamily="34" charset="0"/>
              <a:buNone/>
              <a:defRPr lang="en-US" sz="1400" b="1" kern="1200" dirty="0">
                <a:solidFill>
                  <a:schemeClr val="tx1"/>
                </a:solidFill>
                <a:latin typeface="Suisse Intl" panose="020B0504000000000000" pitchFamily="34" charset="-78"/>
                <a:ea typeface="+mn-ea"/>
                <a:cs typeface="Suisse Intl" panose="020B0504000000000000" pitchFamily="34" charset="-78"/>
              </a:defRPr>
            </a:lvl5pPr>
          </a:lstStyle>
          <a:p>
            <a:pPr lvl="0"/>
            <a:r>
              <a:rPr lang="en-US" dirty="0"/>
              <a:t>Click to edit Master text styles</a:t>
            </a:r>
          </a:p>
        </p:txBody>
      </p:sp>
      <p:sp>
        <p:nvSpPr>
          <p:cNvPr id="9" name="Title Placeholder 1">
            <a:extLst>
              <a:ext uri="{FF2B5EF4-FFF2-40B4-BE49-F238E27FC236}">
                <a16:creationId xmlns:a16="http://schemas.microsoft.com/office/drawing/2014/main" id="{5D6E02A8-B7AC-B646-9F32-1E3CB09755EC}"/>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11" name="Text Placeholder 2">
            <a:extLst>
              <a:ext uri="{FF2B5EF4-FFF2-40B4-BE49-F238E27FC236}">
                <a16:creationId xmlns:a16="http://schemas.microsoft.com/office/drawing/2014/main" id="{17D85833-1391-154E-A554-354AC18C20B3}"/>
              </a:ext>
            </a:extLst>
          </p:cNvPr>
          <p:cNvSpPr>
            <a:spLocks noGrp="1"/>
          </p:cNvSpPr>
          <p:nvPr>
            <p:ph type="body" sz="quarter" idx="15"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Tree>
    <p:extLst>
      <p:ext uri="{BB962C8B-B14F-4D97-AF65-F5344CB8AC3E}">
        <p14:creationId xmlns:p14="http://schemas.microsoft.com/office/powerpoint/2010/main" val="3737937802"/>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_with_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50EBA-AFDA-BC48-A92A-DFD1E147650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4" name="Picture 3">
            <a:extLst>
              <a:ext uri="{FF2B5EF4-FFF2-40B4-BE49-F238E27FC236}">
                <a16:creationId xmlns:a16="http://schemas.microsoft.com/office/drawing/2014/main" id="{D3E724A3-F13B-D24E-AC65-FA3D3F96D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
        <p:nvSpPr>
          <p:cNvPr id="5" name="Title Placeholder 1">
            <a:extLst>
              <a:ext uri="{FF2B5EF4-FFF2-40B4-BE49-F238E27FC236}">
                <a16:creationId xmlns:a16="http://schemas.microsoft.com/office/drawing/2014/main" id="{4CB1590D-F5C8-584B-A0C2-FBB34DACA48D}"/>
              </a:ext>
            </a:extLst>
          </p:cNvPr>
          <p:cNvSpPr>
            <a:spLocks noGrp="1"/>
          </p:cNvSpPr>
          <p:nvPr>
            <p:ph type="title"/>
          </p:nvPr>
        </p:nvSpPr>
        <p:spPr>
          <a:xfrm>
            <a:off x="468523" y="467223"/>
            <a:ext cx="10342045" cy="424148"/>
          </a:xfrm>
          <a:prstGeom prst="rect">
            <a:avLst/>
          </a:prstGeom>
        </p:spPr>
        <p:txBody>
          <a:bodyPr vert="horz" lIns="0" tIns="0" rIns="0" bIns="0" rtlCol="0" anchor="t" anchorCtr="0">
            <a:noAutofit/>
          </a:bodyPr>
          <a:lstStyle>
            <a:lvl1pPr>
              <a:defRPr sz="2400" b="1" i="0">
                <a:latin typeface="+mj-lt"/>
                <a:cs typeface="Suisse Intl" panose="020B0504000000000000" pitchFamily="34" charset="-78"/>
              </a:defRPr>
            </a:lvl1pPr>
          </a:lstStyle>
          <a:p>
            <a:r>
              <a:rPr lang="en-US" dirty="0"/>
              <a:t>Click to edit Master title style</a:t>
            </a:r>
          </a:p>
        </p:txBody>
      </p:sp>
      <p:sp>
        <p:nvSpPr>
          <p:cNvPr id="6" name="Text Placeholder 2">
            <a:extLst>
              <a:ext uri="{FF2B5EF4-FFF2-40B4-BE49-F238E27FC236}">
                <a16:creationId xmlns:a16="http://schemas.microsoft.com/office/drawing/2014/main" id="{4756EC9C-8415-1046-A6AA-F0BEC87CD241}"/>
              </a:ext>
            </a:extLst>
          </p:cNvPr>
          <p:cNvSpPr>
            <a:spLocks noGrp="1"/>
          </p:cNvSpPr>
          <p:nvPr>
            <p:ph type="body" sz="quarter" idx="10" hasCustomPrompt="1"/>
          </p:nvPr>
        </p:nvSpPr>
        <p:spPr>
          <a:xfrm>
            <a:off x="468313" y="890588"/>
            <a:ext cx="10342562" cy="442912"/>
          </a:xfrm>
        </p:spPr>
        <p:txBody>
          <a:bodyPr/>
          <a:lstStyle>
            <a:lvl1pPr marL="0" indent="0" rtl="0" eaLnBrk="1" latinLnBrk="0" hangingPunct="1">
              <a:buNone/>
              <a:defRPr lang="en-US" sz="1800" b="0" i="0" smtClean="0">
                <a:effectLst/>
              </a:defRPr>
            </a:lvl1pPr>
          </a:lstStyle>
          <a:p>
            <a:pPr rtl="0" eaLnBrk="1" latinLnBrk="0" hangingPunct="1"/>
            <a:r>
              <a:rPr lang="en-US" sz="1800" b="0" i="0" kern="1200" dirty="0">
                <a:solidFill>
                  <a:srgbClr val="000000"/>
                </a:solidFill>
                <a:effectLst/>
                <a:latin typeface="Arial" panose="020B0604020202020204" pitchFamily="34" charset="0"/>
                <a:ea typeface="+mn-ea"/>
                <a:cs typeface="Arial" panose="020B0604020202020204" pitchFamily="34" charset="0"/>
              </a:rPr>
              <a:t>Click to edit Master text style </a:t>
            </a:r>
            <a:endParaRPr lang="en-US" sz="1800" dirty="0">
              <a:effectLst/>
            </a:endParaRPr>
          </a:p>
        </p:txBody>
      </p:sp>
    </p:spTree>
    <p:extLst>
      <p:ext uri="{BB962C8B-B14F-4D97-AF65-F5344CB8AC3E}">
        <p14:creationId xmlns:p14="http://schemas.microsoft.com/office/powerpoint/2010/main" val="1196834855"/>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50EBA-AFDA-BC48-A92A-DFD1E147650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pic>
        <p:nvPicPr>
          <p:cNvPr id="4" name="Picture 3">
            <a:extLst>
              <a:ext uri="{FF2B5EF4-FFF2-40B4-BE49-F238E27FC236}">
                <a16:creationId xmlns:a16="http://schemas.microsoft.com/office/drawing/2014/main" id="{D3E724A3-F13B-D24E-AC65-FA3D3F96DA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Tree>
    <p:extLst>
      <p:ext uri="{BB962C8B-B14F-4D97-AF65-F5344CB8AC3E}">
        <p14:creationId xmlns:p14="http://schemas.microsoft.com/office/powerpoint/2010/main" val="3971681824"/>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7F3A7E7-8647-F849-B5BA-EAEE1591C515}"/>
              </a:ext>
            </a:extLst>
          </p:cNvPr>
          <p:cNvSpPr>
            <a:spLocks noGrp="1"/>
          </p:cNvSpPr>
          <p:nvPr>
            <p:ph type="ctrTitle" hasCustomPrompt="1"/>
          </p:nvPr>
        </p:nvSpPr>
        <p:spPr>
          <a:xfrm>
            <a:off x="1270602" y="2498271"/>
            <a:ext cx="4065327" cy="76925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Thank You</a:t>
            </a:r>
          </a:p>
        </p:txBody>
      </p:sp>
      <p:pic>
        <p:nvPicPr>
          <p:cNvPr id="14" name="Picture 13">
            <a:extLst>
              <a:ext uri="{FF2B5EF4-FFF2-40B4-BE49-F238E27FC236}">
                <a16:creationId xmlns:a16="http://schemas.microsoft.com/office/drawing/2014/main" id="{F1ECA51F-5C6B-DE41-AEB9-6E3F6494EB7E}"/>
              </a:ext>
            </a:extLst>
          </p:cNvPr>
          <p:cNvPicPr>
            <a:picLocks noChangeAspect="1"/>
          </p:cNvPicPr>
          <p:nvPr userDrawn="1"/>
        </p:nvPicPr>
        <p:blipFill>
          <a:blip r:embed="rId2"/>
          <a:stretch>
            <a:fillRect/>
          </a:stretch>
        </p:blipFill>
        <p:spPr>
          <a:xfrm>
            <a:off x="9281783" y="4617203"/>
            <a:ext cx="1222238" cy="1197463"/>
          </a:xfrm>
          <a:prstGeom prst="rect">
            <a:avLst/>
          </a:prstGeom>
        </p:spPr>
      </p:pic>
      <p:sp>
        <p:nvSpPr>
          <p:cNvPr id="9" name="TextBox 8">
            <a:extLst>
              <a:ext uri="{FF2B5EF4-FFF2-40B4-BE49-F238E27FC236}">
                <a16:creationId xmlns:a16="http://schemas.microsoft.com/office/drawing/2014/main" id="{3CD4059F-F10C-E74C-869A-E4E727AE13E1}"/>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22843" y="4102254"/>
            <a:ext cx="514950" cy="514949"/>
          </a:xfrm>
          <a:prstGeom prst="rect">
            <a:avLst/>
          </a:prstGeom>
        </p:spPr>
      </p:pic>
    </p:spTree>
    <p:extLst>
      <p:ext uri="{BB962C8B-B14F-4D97-AF65-F5344CB8AC3E}">
        <p14:creationId xmlns:p14="http://schemas.microsoft.com/office/powerpoint/2010/main" val="3783033831"/>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client logo">
    <p:spTree>
      <p:nvGrpSpPr>
        <p:cNvPr id="1" name=""/>
        <p:cNvGrpSpPr/>
        <p:nvPr/>
      </p:nvGrpSpPr>
      <p:grpSpPr>
        <a:xfrm>
          <a:off x="0" y="0"/>
          <a:ext cx="0" cy="0"/>
          <a:chOff x="0" y="0"/>
          <a:chExt cx="0" cy="0"/>
        </a:xfrm>
      </p:grpSpPr>
      <p:cxnSp>
        <p:nvCxnSpPr>
          <p:cNvPr id="7" name="Elbow Connector 6">
            <a:extLst>
              <a:ext uri="{FF2B5EF4-FFF2-40B4-BE49-F238E27FC236}">
                <a16:creationId xmlns:a16="http://schemas.microsoft.com/office/drawing/2014/main" id="{226DE16B-D265-9242-AF8B-8291614235D4}"/>
              </a:ext>
            </a:extLst>
          </p:cNvPr>
          <p:cNvCxnSpPr>
            <a:cxnSpLocks/>
          </p:cNvCxnSpPr>
          <p:nvPr userDrawn="1"/>
        </p:nvCxnSpPr>
        <p:spPr>
          <a:xfrm>
            <a:off x="0" y="4359729"/>
            <a:ext cx="7037614" cy="2726871"/>
          </a:xfrm>
          <a:prstGeom prst="bentConnector3">
            <a:avLst>
              <a:gd name="adj1" fmla="val 99188"/>
            </a:avLst>
          </a:prstGeom>
          <a:ln w="111125"/>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7F3A7E7-8647-F849-B5BA-EAEE1591C515}"/>
              </a:ext>
            </a:extLst>
          </p:cNvPr>
          <p:cNvSpPr>
            <a:spLocks noGrp="1"/>
          </p:cNvSpPr>
          <p:nvPr>
            <p:ph type="ctrTitle" hasCustomPrompt="1"/>
          </p:nvPr>
        </p:nvSpPr>
        <p:spPr>
          <a:xfrm>
            <a:off x="6600215" y="5200053"/>
            <a:ext cx="4604079" cy="769257"/>
          </a:xfrm>
          <a:prstGeom prst="rect">
            <a:avLst/>
          </a:prstGeom>
        </p:spPr>
        <p:txBody>
          <a:bodyPr anchor="b"/>
          <a:lstStyle>
            <a:lvl1pPr algn="l">
              <a:lnSpc>
                <a:spcPct val="80000"/>
              </a:lnSpc>
              <a:defRPr sz="5400" b="1" i="0">
                <a:latin typeface="+mj-lt"/>
                <a:cs typeface="Suisse Int'l Bold" panose="020B0504000000000000" pitchFamily="34" charset="-78"/>
              </a:defRPr>
            </a:lvl1pPr>
          </a:lstStyle>
          <a:p>
            <a:r>
              <a:rPr lang="en-US" dirty="0"/>
              <a:t>Thank You</a:t>
            </a:r>
          </a:p>
        </p:txBody>
      </p:sp>
      <p:pic>
        <p:nvPicPr>
          <p:cNvPr id="14" name="Picture 13">
            <a:extLst>
              <a:ext uri="{FF2B5EF4-FFF2-40B4-BE49-F238E27FC236}">
                <a16:creationId xmlns:a16="http://schemas.microsoft.com/office/drawing/2014/main" id="{F1ECA51F-5C6B-DE41-AEB9-6E3F6494EB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6245" y="2151609"/>
            <a:ext cx="818147" cy="801563"/>
          </a:xfrm>
          <a:prstGeom prst="rect">
            <a:avLst/>
          </a:prstGeom>
        </p:spPr>
      </p:pic>
      <p:sp>
        <p:nvSpPr>
          <p:cNvPr id="4" name="Picture Placeholder 3">
            <a:extLst>
              <a:ext uri="{FF2B5EF4-FFF2-40B4-BE49-F238E27FC236}">
                <a16:creationId xmlns:a16="http://schemas.microsoft.com/office/drawing/2014/main" id="{BF22C46F-37EA-E840-9278-6823E6D3BB23}"/>
              </a:ext>
            </a:extLst>
          </p:cNvPr>
          <p:cNvSpPr>
            <a:spLocks noGrp="1"/>
          </p:cNvSpPr>
          <p:nvPr>
            <p:ph type="pic" sz="quarter" idx="10" hasCustomPrompt="1"/>
          </p:nvPr>
        </p:nvSpPr>
        <p:spPr>
          <a:xfrm>
            <a:off x="7125586" y="2151609"/>
            <a:ext cx="2714625" cy="887413"/>
          </a:xfrm>
        </p:spPr>
        <p:txBody>
          <a:bodyPr anchor="ctr"/>
          <a:lstStyle>
            <a:lvl1pPr marL="0" indent="0" algn="ctr">
              <a:buNone/>
              <a:defRPr sz="1800"/>
            </a:lvl1pPr>
          </a:lstStyle>
          <a:p>
            <a:r>
              <a:rPr lang="en-US" dirty="0"/>
              <a:t>Add Client Logo</a:t>
            </a:r>
          </a:p>
        </p:txBody>
      </p:sp>
      <p:sp>
        <p:nvSpPr>
          <p:cNvPr id="9" name="TextBox 8">
            <a:extLst>
              <a:ext uri="{FF2B5EF4-FFF2-40B4-BE49-F238E27FC236}">
                <a16:creationId xmlns:a16="http://schemas.microsoft.com/office/drawing/2014/main" id="{3B0DC445-BE81-7B44-A6B5-2E05AB5C45A8}"/>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6" name="Rectangle 5">
            <a:extLst>
              <a:ext uri="{FF2B5EF4-FFF2-40B4-BE49-F238E27FC236}">
                <a16:creationId xmlns:a16="http://schemas.microsoft.com/office/drawing/2014/main" id="{C6AFD63C-A56B-454C-8764-6418E5885370}"/>
              </a:ext>
            </a:extLst>
          </p:cNvPr>
          <p:cNvSpPr/>
          <p:nvPr userDrawn="1"/>
        </p:nvSpPr>
        <p:spPr>
          <a:xfrm>
            <a:off x="6480318" y="3802433"/>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Graphic 12">
            <a:extLst>
              <a:ext uri="{FF2B5EF4-FFF2-40B4-BE49-F238E27FC236}">
                <a16:creationId xmlns:a16="http://schemas.microsoft.com/office/drawing/2014/main" id="{74B37022-28AE-B046-B746-F88E830518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22843" y="4102254"/>
            <a:ext cx="514950" cy="514949"/>
          </a:xfrm>
          <a:prstGeom prst="rect">
            <a:avLst/>
          </a:prstGeom>
        </p:spPr>
      </p:pic>
    </p:spTree>
    <p:extLst>
      <p:ext uri="{BB962C8B-B14F-4D97-AF65-F5344CB8AC3E}">
        <p14:creationId xmlns:p14="http://schemas.microsoft.com/office/powerpoint/2010/main" val="2903588488"/>
      </p:ext>
    </p:extLst>
  </p:cSld>
  <p:clrMapOvr>
    <a:masterClrMapping/>
  </p:clrMapOvr>
  <p:extLst>
    <p:ext uri="{DCECCB84-F9BA-43D5-87BE-67443E8EF086}">
      <p15:sldGuideLst xmlns:p15="http://schemas.microsoft.com/office/powerpoint/2012/main">
        <p15:guide id="1" orient="horz" pos="141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_Card">
    <p:spTree>
      <p:nvGrpSpPr>
        <p:cNvPr id="1" name=""/>
        <p:cNvGrpSpPr/>
        <p:nvPr/>
      </p:nvGrpSpPr>
      <p:grpSpPr>
        <a:xfrm>
          <a:off x="0" y="0"/>
          <a:ext cx="0" cy="0"/>
          <a:chOff x="0" y="0"/>
          <a:chExt cx="0" cy="0"/>
        </a:xfrm>
      </p:grpSpPr>
      <p:pic>
        <p:nvPicPr>
          <p:cNvPr id="14" name="Picture Placeholder 21">
            <a:extLst>
              <a:ext uri="{FF2B5EF4-FFF2-40B4-BE49-F238E27FC236}">
                <a16:creationId xmlns:a16="http://schemas.microsoft.com/office/drawing/2014/main" id="{052CF855-3E5F-5A40-9D5C-2A02DCEFFA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16" y="1430410"/>
            <a:ext cx="6089284" cy="5427590"/>
          </a:xfrm>
          <a:custGeom>
            <a:avLst/>
            <a:gdLst>
              <a:gd name="connsiteX0" fmla="*/ 0 w 5087638"/>
              <a:gd name="connsiteY0" fmla="*/ 3190087 h 3190087"/>
              <a:gd name="connsiteX1" fmla="*/ 0 w 5087638"/>
              <a:gd name="connsiteY1" fmla="*/ 0 h 3190087"/>
              <a:gd name="connsiteX2" fmla="*/ 5087638 w 5087638"/>
              <a:gd name="connsiteY2" fmla="*/ 3190087 h 3190087"/>
              <a:gd name="connsiteX3" fmla="*/ 0 w 5087638"/>
              <a:gd name="connsiteY3" fmla="*/ 3190087 h 3190087"/>
              <a:gd name="connsiteX0" fmla="*/ 0 w 5367038"/>
              <a:gd name="connsiteY0" fmla="*/ 3190087 h 5012537"/>
              <a:gd name="connsiteX1" fmla="*/ 0 w 5367038"/>
              <a:gd name="connsiteY1" fmla="*/ 0 h 5012537"/>
              <a:gd name="connsiteX2" fmla="*/ 5367038 w 5367038"/>
              <a:gd name="connsiteY2" fmla="*/ 5012537 h 5012537"/>
              <a:gd name="connsiteX3" fmla="*/ 0 w 5367038"/>
              <a:gd name="connsiteY3" fmla="*/ 3190087 h 5012537"/>
              <a:gd name="connsiteX0" fmla="*/ 0 w 5367038"/>
              <a:gd name="connsiteY0" fmla="*/ 1348587 h 3171037"/>
              <a:gd name="connsiteX1" fmla="*/ 3448050 w 5367038"/>
              <a:gd name="connsiteY1" fmla="*/ 0 h 3171037"/>
              <a:gd name="connsiteX2" fmla="*/ 5367038 w 5367038"/>
              <a:gd name="connsiteY2" fmla="*/ 3171037 h 3171037"/>
              <a:gd name="connsiteX3" fmla="*/ 0 w 5367038"/>
              <a:gd name="connsiteY3" fmla="*/ 1348587 h 3171037"/>
              <a:gd name="connsiteX0" fmla="*/ 0 w 5093988"/>
              <a:gd name="connsiteY0" fmla="*/ 1862937 h 3171037"/>
              <a:gd name="connsiteX1" fmla="*/ 3175000 w 5093988"/>
              <a:gd name="connsiteY1" fmla="*/ 0 h 3171037"/>
              <a:gd name="connsiteX2" fmla="*/ 5093988 w 5093988"/>
              <a:gd name="connsiteY2" fmla="*/ 3171037 h 3171037"/>
              <a:gd name="connsiteX3" fmla="*/ 0 w 5093988"/>
              <a:gd name="connsiteY3" fmla="*/ 1862937 h 3171037"/>
              <a:gd name="connsiteX0" fmla="*/ 0 w 5093988"/>
              <a:gd name="connsiteY0" fmla="*/ 1881987 h 3190087"/>
              <a:gd name="connsiteX1" fmla="*/ 3181350 w 5093988"/>
              <a:gd name="connsiteY1" fmla="*/ 0 h 3190087"/>
              <a:gd name="connsiteX2" fmla="*/ 5093988 w 5093988"/>
              <a:gd name="connsiteY2" fmla="*/ 3190087 h 3190087"/>
              <a:gd name="connsiteX3" fmla="*/ 0 w 5093988"/>
              <a:gd name="connsiteY3" fmla="*/ 1881987 h 3190087"/>
              <a:gd name="connsiteX0" fmla="*/ 0 w 5087638"/>
              <a:gd name="connsiteY0" fmla="*/ 1881987 h 3183737"/>
              <a:gd name="connsiteX1" fmla="*/ 3181350 w 5087638"/>
              <a:gd name="connsiteY1" fmla="*/ 0 h 3183737"/>
              <a:gd name="connsiteX2" fmla="*/ 5087638 w 5087638"/>
              <a:gd name="connsiteY2" fmla="*/ 3183737 h 3183737"/>
              <a:gd name="connsiteX3" fmla="*/ 0 w 5087638"/>
              <a:gd name="connsiteY3" fmla="*/ 1881987 h 3183737"/>
              <a:gd name="connsiteX0" fmla="*/ 0 w 5087638"/>
              <a:gd name="connsiteY0" fmla="*/ 1881987 h 3183737"/>
              <a:gd name="connsiteX1" fmla="*/ 1393717 w 5087638"/>
              <a:gd name="connsiteY1" fmla="*/ 1047656 h 3183737"/>
              <a:gd name="connsiteX2" fmla="*/ 3181350 w 5087638"/>
              <a:gd name="connsiteY2" fmla="*/ 0 h 3183737"/>
              <a:gd name="connsiteX3" fmla="*/ 5087638 w 5087638"/>
              <a:gd name="connsiteY3" fmla="*/ 3183737 h 3183737"/>
              <a:gd name="connsiteX4" fmla="*/ 0 w 5087638"/>
              <a:gd name="connsiteY4" fmla="*/ 1881987 h 3183737"/>
              <a:gd name="connsiteX0" fmla="*/ 0 w 5087638"/>
              <a:gd name="connsiteY0" fmla="*/ 1881987 h 3183737"/>
              <a:gd name="connsiteX1" fmla="*/ 1492571 w 5087638"/>
              <a:gd name="connsiteY1" fmla="*/ 989991 h 3183737"/>
              <a:gd name="connsiteX2" fmla="*/ 3181350 w 5087638"/>
              <a:gd name="connsiteY2" fmla="*/ 0 h 3183737"/>
              <a:gd name="connsiteX3" fmla="*/ 5087638 w 5087638"/>
              <a:gd name="connsiteY3" fmla="*/ 3183737 h 3183737"/>
              <a:gd name="connsiteX4" fmla="*/ 0 w 5087638"/>
              <a:gd name="connsiteY4" fmla="*/ 1881987 h 3183737"/>
              <a:gd name="connsiteX0" fmla="*/ 0 w 5087638"/>
              <a:gd name="connsiteY0" fmla="*/ 1881987 h 3183737"/>
              <a:gd name="connsiteX1" fmla="*/ 1500809 w 5087638"/>
              <a:gd name="connsiteY1" fmla="*/ 989991 h 3183737"/>
              <a:gd name="connsiteX2" fmla="*/ 3181350 w 5087638"/>
              <a:gd name="connsiteY2" fmla="*/ 0 h 3183737"/>
              <a:gd name="connsiteX3" fmla="*/ 5087638 w 5087638"/>
              <a:gd name="connsiteY3" fmla="*/ 3183737 h 3183737"/>
              <a:gd name="connsiteX4" fmla="*/ 0 w 5087638"/>
              <a:gd name="connsiteY4" fmla="*/ 1881987 h 3183737"/>
              <a:gd name="connsiteX0" fmla="*/ 14953 w 3586829"/>
              <a:gd name="connsiteY0" fmla="*/ 2269165 h 3183737"/>
              <a:gd name="connsiteX1" fmla="*/ 0 w 3586829"/>
              <a:gd name="connsiteY1" fmla="*/ 989991 h 3183737"/>
              <a:gd name="connsiteX2" fmla="*/ 1680541 w 3586829"/>
              <a:gd name="connsiteY2" fmla="*/ 0 h 3183737"/>
              <a:gd name="connsiteX3" fmla="*/ 3586829 w 3586829"/>
              <a:gd name="connsiteY3" fmla="*/ 3183737 h 3183737"/>
              <a:gd name="connsiteX4" fmla="*/ 14953 w 3586829"/>
              <a:gd name="connsiteY4" fmla="*/ 2269165 h 3183737"/>
              <a:gd name="connsiteX0" fmla="*/ 0 w 3571876"/>
              <a:gd name="connsiteY0" fmla="*/ 2269165 h 3183737"/>
              <a:gd name="connsiteX1" fmla="*/ 1523 w 3571876"/>
              <a:gd name="connsiteY1" fmla="*/ 981753 h 3183737"/>
              <a:gd name="connsiteX2" fmla="*/ 1665588 w 3571876"/>
              <a:gd name="connsiteY2" fmla="*/ 0 h 3183737"/>
              <a:gd name="connsiteX3" fmla="*/ 3571876 w 3571876"/>
              <a:gd name="connsiteY3" fmla="*/ 3183737 h 3183737"/>
              <a:gd name="connsiteX4" fmla="*/ 0 w 3571876"/>
              <a:gd name="connsiteY4" fmla="*/ 2269165 h 3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6" h="3183737">
                <a:moveTo>
                  <a:pt x="0" y="2269165"/>
                </a:moveTo>
                <a:cubicBezTo>
                  <a:pt x="508" y="1840028"/>
                  <a:pt x="1015" y="1410890"/>
                  <a:pt x="1523" y="981753"/>
                </a:cubicBezTo>
                <a:lnTo>
                  <a:pt x="1665588" y="0"/>
                </a:lnTo>
                <a:lnTo>
                  <a:pt x="3571876" y="3183737"/>
                </a:lnTo>
                <a:lnTo>
                  <a:pt x="0" y="2269165"/>
                </a:lnTo>
                <a:close/>
              </a:path>
            </a:pathLst>
          </a:custGeom>
          <a:solidFill>
            <a:schemeClr val="accent1"/>
          </a:solidFill>
        </p:spPr>
      </p:pic>
      <p:sp>
        <p:nvSpPr>
          <p:cNvPr id="12" name="Rectangle 11">
            <a:extLst>
              <a:ext uri="{FF2B5EF4-FFF2-40B4-BE49-F238E27FC236}">
                <a16:creationId xmlns:a16="http://schemas.microsoft.com/office/drawing/2014/main" id="{C746302E-8D8D-8746-8A18-E47A4D2B0CD9}"/>
              </a:ext>
            </a:extLst>
          </p:cNvPr>
          <p:cNvSpPr/>
          <p:nvPr userDrawn="1"/>
        </p:nvSpPr>
        <p:spPr>
          <a:xfrm>
            <a:off x="1401010" y="603445"/>
            <a:ext cx="826965" cy="82696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F6D5A1E7-1581-FD4B-9C6F-D0EF481E82D5}"/>
              </a:ext>
            </a:extLst>
          </p:cNvPr>
          <p:cNvSpPr/>
          <p:nvPr userDrawn="1"/>
        </p:nvSpPr>
        <p:spPr>
          <a:xfrm>
            <a:off x="4533192" y="1620142"/>
            <a:ext cx="7419824" cy="3457956"/>
          </a:xfrm>
          <a:prstGeom prst="rect">
            <a:avLst/>
          </a:prstGeom>
          <a:noFill/>
          <a:ln w="1111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 name="Straight Connector 4">
            <a:extLst>
              <a:ext uri="{FF2B5EF4-FFF2-40B4-BE49-F238E27FC236}">
                <a16:creationId xmlns:a16="http://schemas.microsoft.com/office/drawing/2014/main" id="{E967E62C-4E1B-0242-AA18-932A8AE306FD}"/>
              </a:ext>
            </a:extLst>
          </p:cNvPr>
          <p:cNvCxnSpPr>
            <a:cxnSpLocks/>
          </p:cNvCxnSpPr>
          <p:nvPr userDrawn="1"/>
        </p:nvCxnSpPr>
        <p:spPr>
          <a:xfrm>
            <a:off x="5867400" y="3205232"/>
            <a:ext cx="310896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FE78F94-8679-DA40-8CD5-236EDDDF2431}"/>
              </a:ext>
            </a:extLst>
          </p:cNvPr>
          <p:cNvSpPr>
            <a:spLocks noGrp="1"/>
          </p:cNvSpPr>
          <p:nvPr>
            <p:ph type="ctrTitle" hasCustomPrompt="1"/>
          </p:nvPr>
        </p:nvSpPr>
        <p:spPr>
          <a:xfrm>
            <a:off x="5867399" y="1753388"/>
            <a:ext cx="5498939" cy="1247495"/>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Contact Name</a:t>
            </a:r>
          </a:p>
        </p:txBody>
      </p:sp>
      <p:sp>
        <p:nvSpPr>
          <p:cNvPr id="8" name="Text Placeholder 4">
            <a:extLst>
              <a:ext uri="{FF2B5EF4-FFF2-40B4-BE49-F238E27FC236}">
                <a16:creationId xmlns:a16="http://schemas.microsoft.com/office/drawing/2014/main" id="{FCF92D79-9CEA-974F-B588-BE0D269AC8ED}"/>
              </a:ext>
            </a:extLst>
          </p:cNvPr>
          <p:cNvSpPr>
            <a:spLocks noGrp="1"/>
          </p:cNvSpPr>
          <p:nvPr>
            <p:ph type="body" sz="quarter" idx="10" hasCustomPrompt="1"/>
          </p:nvPr>
        </p:nvSpPr>
        <p:spPr>
          <a:xfrm>
            <a:off x="5867400" y="3357065"/>
            <a:ext cx="4751408" cy="403035"/>
          </a:xfrm>
        </p:spPr>
        <p:txBody>
          <a:bodyPr/>
          <a:lstStyle>
            <a:lvl1pPr marL="0" indent="0">
              <a:buNone/>
              <a:defRPr sz="2400" b="0" i="0">
                <a:latin typeface="+mn-lt"/>
                <a:cs typeface="SuisseIntl-Light" panose="020B0304000000000000" pitchFamily="34" charset="-78"/>
              </a:defRPr>
            </a:lvl1pPr>
          </a:lstStyle>
          <a:p>
            <a:r>
              <a:rPr lang="en-US" dirty="0"/>
              <a:t>Contact Title</a:t>
            </a:r>
          </a:p>
        </p:txBody>
      </p:sp>
      <p:sp>
        <p:nvSpPr>
          <p:cNvPr id="9" name="Text Placeholder 6">
            <a:extLst>
              <a:ext uri="{FF2B5EF4-FFF2-40B4-BE49-F238E27FC236}">
                <a16:creationId xmlns:a16="http://schemas.microsoft.com/office/drawing/2014/main" id="{0B21403F-A6DE-6747-8C48-8D594C60466C}"/>
              </a:ext>
            </a:extLst>
          </p:cNvPr>
          <p:cNvSpPr>
            <a:spLocks noGrp="1"/>
          </p:cNvSpPr>
          <p:nvPr>
            <p:ph type="body" sz="quarter" idx="12" hasCustomPrompt="1"/>
          </p:nvPr>
        </p:nvSpPr>
        <p:spPr>
          <a:xfrm>
            <a:off x="5867400" y="3911932"/>
            <a:ext cx="3870960" cy="605204"/>
          </a:xfrm>
        </p:spPr>
        <p:txBody>
          <a:bodyPr/>
          <a:lstStyle>
            <a:lvl1pPr marL="0" indent="0">
              <a:buNone/>
              <a:defRPr sz="1600">
                <a:latin typeface="+mn-lt"/>
              </a:defRPr>
            </a:lvl1pPr>
            <a:lvl2pPr marL="288925" indent="0">
              <a:buNone/>
              <a:defRPr sz="1400"/>
            </a:lvl2pPr>
            <a:lvl3pPr marL="573087" indent="0">
              <a:buNone/>
              <a:defRPr sz="1400"/>
            </a:lvl3pPr>
            <a:lvl4pPr marL="793750" indent="0">
              <a:buNone/>
              <a:defRPr sz="1400"/>
            </a:lvl4pPr>
            <a:lvl5pPr marL="1023938" indent="0">
              <a:buNone/>
              <a:defRPr sz="1400"/>
            </a:lvl5pPr>
          </a:lstStyle>
          <a:p>
            <a:pPr lvl="0"/>
            <a:r>
              <a:rPr lang="en-US" dirty="0"/>
              <a:t>E Mail</a:t>
            </a:r>
          </a:p>
          <a:p>
            <a:pPr lvl="0"/>
            <a:r>
              <a:rPr lang="en-US" dirty="0"/>
              <a:t>Phone</a:t>
            </a:r>
          </a:p>
        </p:txBody>
      </p:sp>
      <p:sp>
        <p:nvSpPr>
          <p:cNvPr id="10" name="Rectangle 9">
            <a:extLst>
              <a:ext uri="{FF2B5EF4-FFF2-40B4-BE49-F238E27FC236}">
                <a16:creationId xmlns:a16="http://schemas.microsoft.com/office/drawing/2014/main" id="{FB028B00-2384-3140-878E-583964E5CF4E}"/>
              </a:ext>
            </a:extLst>
          </p:cNvPr>
          <p:cNvSpPr/>
          <p:nvPr userDrawn="1"/>
        </p:nvSpPr>
        <p:spPr>
          <a:xfrm rot="5400000">
            <a:off x="3408073" y="2286864"/>
            <a:ext cx="763051" cy="24126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539C010F-5901-C246-8AAD-665C4A2D1B84}"/>
              </a:ext>
            </a:extLst>
          </p:cNvPr>
          <p:cNvSpPr/>
          <p:nvPr userDrawn="1"/>
        </p:nvSpPr>
        <p:spPr>
          <a:xfrm>
            <a:off x="4853666" y="2989724"/>
            <a:ext cx="257406" cy="257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382927342"/>
      </p:ext>
    </p:extLst>
  </p:cSld>
  <p:clrMapOvr>
    <a:masterClrMapping/>
  </p:clrMapOvr>
  <p:extLst>
    <p:ext uri="{DCECCB84-F9BA-43D5-87BE-67443E8EF086}">
      <p15:sldGuideLst xmlns:p15="http://schemas.microsoft.com/office/powerpoint/2012/main">
        <p15:guide id="1" pos="1848">
          <p15:clr>
            <a:srgbClr val="FBAE40"/>
          </p15:clr>
        </p15:guide>
        <p15:guide id="2" pos="2136">
          <p15:clr>
            <a:srgbClr val="FBAE40"/>
          </p15:clr>
        </p15:guide>
        <p15:guide id="3" pos="3696">
          <p15:clr>
            <a:srgbClr val="FBAE40"/>
          </p15:clr>
        </p15:guide>
        <p15:guide id="4" pos="3984">
          <p15:clr>
            <a:srgbClr val="FBAE40"/>
          </p15:clr>
        </p15:guide>
        <p15:guide id="5" pos="5544">
          <p15:clr>
            <a:srgbClr val="FBAE40"/>
          </p15:clr>
        </p15:guide>
        <p15:guide id="6" pos="5832">
          <p15:clr>
            <a:srgbClr val="FBAE40"/>
          </p15:clr>
        </p15:guide>
        <p15:guide id="7" orient="horz" pos="139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nal_Cover">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0140FBD4-AF84-A748-8016-CB3B5EBF1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03136" y="316793"/>
            <a:ext cx="5151120" cy="2877113"/>
          </a:xfrm>
          <a:prstGeom prst="rect">
            <a:avLst/>
          </a:prstGeom>
        </p:spPr>
      </p:pic>
      <p:sp>
        <p:nvSpPr>
          <p:cNvPr id="3" name="Text Placeholder 2">
            <a:extLst>
              <a:ext uri="{FF2B5EF4-FFF2-40B4-BE49-F238E27FC236}">
                <a16:creationId xmlns:a16="http://schemas.microsoft.com/office/drawing/2014/main" id="{3659D2C2-D559-C748-8187-6ED4D2B39644}"/>
              </a:ext>
            </a:extLst>
          </p:cNvPr>
          <p:cNvSpPr>
            <a:spLocks noGrp="1"/>
          </p:cNvSpPr>
          <p:nvPr>
            <p:ph type="body" sz="quarter" idx="10" hasCustomPrompt="1"/>
          </p:nvPr>
        </p:nvSpPr>
        <p:spPr>
          <a:xfrm>
            <a:off x="6278164" y="3157330"/>
            <a:ext cx="3100532" cy="1322188"/>
          </a:xfrm>
        </p:spPr>
        <p:txBody>
          <a:bodyPr/>
          <a:lstStyle>
            <a:lvl1pPr marL="0" indent="0">
              <a:buNone/>
              <a:defRPr b="1" i="0">
                <a:latin typeface="+mj-lt"/>
                <a:cs typeface="Suisse Intl" panose="020B0504000000000000" pitchFamily="34" charset="-78"/>
              </a:defRPr>
            </a:lvl1pPr>
          </a:lstStyle>
          <a:p>
            <a:r>
              <a:rPr lang="en-US" b="1" dirty="0">
                <a:latin typeface="Suisse Intl" panose="020B0504000000000000" pitchFamily="34" charset="-78"/>
                <a:cs typeface="Suisse Intl" panose="020B0504000000000000" pitchFamily="34" charset="-78"/>
              </a:rPr>
              <a:t>One Network</a:t>
            </a:r>
          </a:p>
          <a:p>
            <a:r>
              <a:rPr lang="en-US" b="1" dirty="0">
                <a:latin typeface="Suisse Intl" panose="020B0504000000000000" pitchFamily="34" charset="-78"/>
                <a:cs typeface="Suisse Intl" panose="020B0504000000000000" pitchFamily="34" charset="-78"/>
              </a:rPr>
              <a:t>Every Connection</a:t>
            </a:r>
          </a:p>
          <a:p>
            <a:r>
              <a:rPr lang="en-US" b="1" dirty="0">
                <a:latin typeface="Suisse Intl" panose="020B0504000000000000" pitchFamily="34" charset="-78"/>
                <a:cs typeface="Suisse Intl" panose="020B0504000000000000" pitchFamily="34" charset="-78"/>
              </a:rPr>
              <a:t>Every Mortgage</a:t>
            </a:r>
          </a:p>
        </p:txBody>
      </p:sp>
      <p:cxnSp>
        <p:nvCxnSpPr>
          <p:cNvPr id="12" name="Straight Connector 11">
            <a:extLst>
              <a:ext uri="{FF2B5EF4-FFF2-40B4-BE49-F238E27FC236}">
                <a16:creationId xmlns:a16="http://schemas.microsoft.com/office/drawing/2014/main" id="{3F9BBA4F-A553-F740-A0FE-88153E003F3E}"/>
              </a:ext>
            </a:extLst>
          </p:cNvPr>
          <p:cNvCxnSpPr>
            <a:cxnSpLocks/>
          </p:cNvCxnSpPr>
          <p:nvPr userDrawn="1"/>
        </p:nvCxnSpPr>
        <p:spPr>
          <a:xfrm>
            <a:off x="5461774" y="2663095"/>
            <a:ext cx="0" cy="22153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81CCDF7D-BE64-3543-9856-A75F98ABD5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1750" y="5600700"/>
            <a:ext cx="342900" cy="342900"/>
          </a:xfrm>
          <a:prstGeom prst="rect">
            <a:avLst/>
          </a:prstGeom>
        </p:spPr>
      </p:pic>
      <p:pic>
        <p:nvPicPr>
          <p:cNvPr id="7" name="Picture 6">
            <a:extLst>
              <a:ext uri="{FF2B5EF4-FFF2-40B4-BE49-F238E27FC236}">
                <a16:creationId xmlns:a16="http://schemas.microsoft.com/office/drawing/2014/main" id="{91BC1F34-1FD4-F04E-BD89-8AD08D56A89A}"/>
              </a:ext>
            </a:extLst>
          </p:cNvPr>
          <p:cNvPicPr>
            <a:picLocks noChangeAspect="1"/>
          </p:cNvPicPr>
          <p:nvPr userDrawn="1"/>
        </p:nvPicPr>
        <p:blipFill>
          <a:blip r:embed="rId6"/>
          <a:stretch>
            <a:fillRect/>
          </a:stretch>
        </p:blipFill>
        <p:spPr>
          <a:xfrm>
            <a:off x="3239798" y="3157330"/>
            <a:ext cx="1222238" cy="1197463"/>
          </a:xfrm>
          <a:prstGeom prst="rect">
            <a:avLst/>
          </a:prstGeom>
        </p:spPr>
      </p:pic>
    </p:spTree>
    <p:extLst>
      <p:ext uri="{BB962C8B-B14F-4D97-AF65-F5344CB8AC3E}">
        <p14:creationId xmlns:p14="http://schemas.microsoft.com/office/powerpoint/2010/main" val="2022248927"/>
      </p:ext>
    </p:extLst>
  </p:cSld>
  <p:clrMapOvr>
    <a:masterClrMapping/>
  </p:clrMapOvr>
  <p:extLst>
    <p:ext uri="{DCECCB84-F9BA-43D5-87BE-67443E8EF086}">
      <p15:sldGuideLst xmlns:p15="http://schemas.microsoft.com/office/powerpoint/2012/main">
        <p15:guide id="1" orient="horz" pos="40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fidentiality_Statemen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409FA37-B7A1-5843-9ED5-E082067D057C}"/>
              </a:ext>
            </a:extLst>
          </p:cNvPr>
          <p:cNvSpPr>
            <a:spLocks noGrp="1"/>
          </p:cNvSpPr>
          <p:nvPr>
            <p:ph type="dt" sz="half" idx="10"/>
          </p:nvPr>
        </p:nvSpPr>
        <p:spPr>
          <a:xfrm>
            <a:off x="8610600" y="7290206"/>
            <a:ext cx="2743200" cy="287641"/>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A000D2-E0D7-2441-97E9-6B8CB1EB8EE7}"/>
              </a:ext>
            </a:extLst>
          </p:cNvPr>
          <p:cNvSpPr>
            <a:spLocks noGrp="1"/>
          </p:cNvSpPr>
          <p:nvPr>
            <p:ph type="sldNum" sz="quarter" idx="12"/>
          </p:nvPr>
        </p:nvSpPr>
        <p:spPr/>
        <p:txBody>
          <a:bodyPr/>
          <a:lstStyle/>
          <a:p>
            <a:fld id="{A80434F2-C624-9649-A898-A27BBEA33B04}" type="slidenum">
              <a:rPr lang="en-US" smtClean="0"/>
              <a:t>‹#›</a:t>
            </a:fld>
            <a:endParaRPr lang="en-US"/>
          </a:p>
        </p:txBody>
      </p:sp>
      <p:sp>
        <p:nvSpPr>
          <p:cNvPr id="8" name="Title Text">
            <a:extLst>
              <a:ext uri="{FF2B5EF4-FFF2-40B4-BE49-F238E27FC236}">
                <a16:creationId xmlns:a16="http://schemas.microsoft.com/office/drawing/2014/main" id="{5CFCAB83-EEA4-8E46-B86E-3E222F1CBDE6}"/>
              </a:ext>
            </a:extLst>
          </p:cNvPr>
          <p:cNvSpPr txBox="1">
            <a:spLocks noGrp="1"/>
          </p:cNvSpPr>
          <p:nvPr>
            <p:ph type="title" hasCustomPrompt="1"/>
          </p:nvPr>
        </p:nvSpPr>
        <p:spPr>
          <a:xfrm>
            <a:off x="468524" y="88777"/>
            <a:ext cx="11265408" cy="961923"/>
          </a:xfrm>
          <a:prstGeom prst="rect">
            <a:avLst/>
          </a:prstGeom>
        </p:spPr>
        <p:txBody>
          <a:bodyPr lIns="0" tIns="0" rIns="0" bIns="0" anchor="b"/>
          <a:lstStyle>
            <a:lvl1pPr algn="l" defTabSz="914400">
              <a:lnSpc>
                <a:spcPct val="90000"/>
              </a:lnSpc>
              <a:defRPr sz="3000" b="1" i="0">
                <a:solidFill>
                  <a:srgbClr val="000000"/>
                </a:solidFill>
                <a:latin typeface="Arial" panose="020B0604020202020204" pitchFamily="34" charset="0"/>
                <a:ea typeface="Arial" panose="020B0604020202020204" pitchFamily="34" charset="0"/>
                <a:cs typeface="Arial" panose="020B0604020202020204" pitchFamily="34" charset="0"/>
                <a:sym typeface="Suisse Int'l Bold"/>
              </a:defRPr>
            </a:lvl1pPr>
          </a:lstStyle>
          <a:p>
            <a:r>
              <a:rPr lang="en-US" dirty="0"/>
              <a:t>Statements About This Presentation</a:t>
            </a:r>
            <a:endParaRPr dirty="0"/>
          </a:p>
        </p:txBody>
      </p:sp>
      <p:sp>
        <p:nvSpPr>
          <p:cNvPr id="9" name="Body Level One…">
            <a:extLst>
              <a:ext uri="{FF2B5EF4-FFF2-40B4-BE49-F238E27FC236}">
                <a16:creationId xmlns:a16="http://schemas.microsoft.com/office/drawing/2014/main" id="{022D49F3-7DA3-1647-BC71-B0D171696086}"/>
              </a:ext>
            </a:extLst>
          </p:cNvPr>
          <p:cNvSpPr txBox="1">
            <a:spLocks noGrp="1"/>
          </p:cNvSpPr>
          <p:nvPr>
            <p:ph type="body" idx="1" hasCustomPrompt="1"/>
          </p:nvPr>
        </p:nvSpPr>
        <p:spPr>
          <a:xfrm>
            <a:off x="460775" y="1361872"/>
            <a:ext cx="11274025" cy="4994478"/>
          </a:xfrm>
          <a:prstGeom prst="rect">
            <a:avLst/>
          </a:prstGeom>
        </p:spPr>
        <p:txBody>
          <a:bodyPr lIns="0" tIns="0" rIns="0" bIns="0" anchor="t"/>
          <a:lstStyle>
            <a:lvl1pPr marL="0" marR="0" indent="0" algn="l" defTabSz="914400" rtl="0" eaLnBrk="1" fontAlgn="auto" latinLnBrk="0" hangingPunct="1">
              <a:lnSpc>
                <a:spcPct val="100000"/>
              </a:lnSpc>
              <a:spcBef>
                <a:spcPts val="900"/>
              </a:spcBef>
              <a:spcAft>
                <a:spcPts val="0"/>
              </a:spcAft>
              <a:buClr>
                <a:srgbClr val="8DC7E9"/>
              </a:buClr>
              <a:buSzPct val="140000"/>
              <a:buFont typeface="Arial"/>
              <a:buNone/>
              <a:tabLst/>
              <a:defRPr lang="en-US" sz="1800" b="0" i="0" smtClean="0">
                <a:effectLst/>
              </a:defRPr>
            </a:lvl1pPr>
            <a:lvl2pPr marL="274320" indent="0" defTabSz="914400">
              <a:lnSpc>
                <a:spcPct val="100000"/>
              </a:lnSpc>
              <a:spcBef>
                <a:spcPts val="900"/>
              </a:spcBef>
              <a:buClr>
                <a:srgbClr val="8DC7E9"/>
              </a:buClr>
              <a:buSzPct val="100000"/>
              <a:buFont typeface="Arial"/>
              <a:buNone/>
              <a:defRPr sz="1800" b="0" i="0">
                <a:solidFill>
                  <a:srgbClr val="000000"/>
                </a:solidFill>
                <a:latin typeface="Arial" panose="020B0604020202020204" pitchFamily="34" charset="0"/>
                <a:ea typeface="Arial" panose="020B0604020202020204" pitchFamily="34" charset="0"/>
                <a:cs typeface="Arial" panose="020B0604020202020204" pitchFamily="34" charset="0"/>
                <a:sym typeface="Suisse Int'l Light"/>
              </a:defRPr>
            </a:lvl2pPr>
            <a:lvl3pPr marL="548640" indent="0" defTabSz="914400">
              <a:lnSpc>
                <a:spcPct val="100000"/>
              </a:lnSpc>
              <a:spcBef>
                <a:spcPts val="900"/>
              </a:spcBef>
              <a:buClr>
                <a:srgbClr val="8DC7E9"/>
              </a:buClr>
              <a:buSzPct val="120000"/>
              <a:buFont typeface="Arial"/>
              <a:buNone/>
              <a:defRPr sz="1800" b="0" i="0">
                <a:solidFill>
                  <a:srgbClr val="000000"/>
                </a:solidFill>
                <a:latin typeface="Arial" panose="020B0604020202020204" pitchFamily="34" charset="0"/>
                <a:ea typeface="Arial" panose="020B0604020202020204" pitchFamily="34" charset="0"/>
                <a:cs typeface="Arial" panose="020B0604020202020204" pitchFamily="34" charset="0"/>
                <a:sym typeface="Suisse Int'l Light"/>
              </a:defRPr>
            </a:lvl3pPr>
            <a:lvl4pPr marL="821508" indent="0" defTabSz="914400">
              <a:lnSpc>
                <a:spcPct val="100000"/>
              </a:lnSpc>
              <a:spcBef>
                <a:spcPts val="900"/>
              </a:spcBef>
              <a:buClr>
                <a:srgbClr val="8DC7E9"/>
              </a:buClr>
              <a:buSzPct val="100000"/>
              <a:buFont typeface="Arial"/>
              <a:buNone/>
              <a:defRPr sz="1800" b="0" i="0">
                <a:solidFill>
                  <a:srgbClr val="000000"/>
                </a:solidFill>
                <a:latin typeface="Arial" panose="020B0604020202020204" pitchFamily="34" charset="0"/>
                <a:ea typeface="Arial" panose="020B0604020202020204" pitchFamily="34" charset="0"/>
                <a:cs typeface="Arial" panose="020B0604020202020204" pitchFamily="34" charset="0"/>
                <a:sym typeface="Suisse Int'l Light"/>
              </a:defRPr>
            </a:lvl4pPr>
            <a:lvl5pPr marL="1097280" indent="0" defTabSz="914400">
              <a:lnSpc>
                <a:spcPct val="100000"/>
              </a:lnSpc>
              <a:spcBef>
                <a:spcPts val="900"/>
              </a:spcBef>
              <a:buClr>
                <a:srgbClr val="8DC7E9"/>
              </a:buClr>
              <a:buSzPct val="120000"/>
              <a:buFont typeface="Arial"/>
              <a:buNone/>
              <a:defRPr sz="1800" b="0" i="0">
                <a:solidFill>
                  <a:srgbClr val="000000"/>
                </a:solidFill>
                <a:latin typeface="Arial" panose="020B0604020202020204" pitchFamily="34" charset="0"/>
                <a:ea typeface="Arial" panose="020B0604020202020204" pitchFamily="34" charset="0"/>
                <a:cs typeface="Arial" panose="020B0604020202020204" pitchFamily="34" charset="0"/>
                <a:sym typeface="Suisse Int'l Light"/>
              </a:defRPr>
            </a:lvl5pPr>
          </a:lstStyle>
          <a:p>
            <a:pPr marL="0" marR="0" lvl="0" indent="0" algn="l" defTabSz="914400" rtl="0" eaLnBrk="1" fontAlgn="auto" latinLnBrk="0" hangingPunct="1">
              <a:lnSpc>
                <a:spcPct val="100000"/>
              </a:lnSpc>
              <a:spcBef>
                <a:spcPts val="900"/>
              </a:spcBef>
              <a:spcAft>
                <a:spcPts val="0"/>
              </a:spcAft>
              <a:buClr>
                <a:srgbClr val="8DC7E9"/>
              </a:buClr>
              <a:buSzPct val="140000"/>
              <a:buFont typeface="Arial"/>
              <a:buNone/>
              <a:tabLst/>
              <a:defRPr/>
            </a:pPr>
            <a: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This presentation may contain information that is confidential and proprietary to ICE Mortgage Technology. </a:t>
            </a:r>
            <a:b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br>
            <a: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Any</a:t>
            </a:r>
            <a:r>
              <a:rPr lang="en-US" sz="1800" b="0" i="0" kern="1200" baseline="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disclosure, reproduction, publication, or distribution of this presentation or the information</a:t>
            </a:r>
            <a:r>
              <a:rPr lang="en-US" sz="1800" b="0" i="0" kern="1200" baseline="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within, whether in whole or in part, is strictly prohibited.</a:t>
            </a:r>
            <a:endParaRPr lang="en-US" sz="1800" dirty="0">
              <a:effectLst/>
            </a:endParaRPr>
          </a:p>
          <a:p>
            <a:pPr rtl="0" eaLnBrk="1" latinLnBrk="0" hangingPunct="1"/>
            <a:r>
              <a:rPr lang="en-US" sz="1800" b="0" i="0" kern="1200" baseline="0" dirty="0">
                <a:solidFill>
                  <a:srgbClr val="000000"/>
                </a:solidFill>
                <a:effectLst/>
                <a:latin typeface="Arial" panose="020B0604020202020204" pitchFamily="34" charset="0"/>
                <a:ea typeface="+mn-ea"/>
                <a:cs typeface="Arial" panose="020B0604020202020204" pitchFamily="34" charset="0"/>
              </a:rPr>
              <a:t>Neither ICE Mortgage Technology nor its affiliates, make any representations or warranties, express or implied as to the accuracy or completeness of the information and do not sponsor, approve or endorse any of the content herein. All of which is presented solely for informational and educational purposes. Nothing herein constitutes an offer to sell, a solicitation of an offer to buy any security or a recommendation of any security </a:t>
            </a:r>
            <a:br>
              <a:rPr lang="en-US" sz="1800" b="0" i="0" kern="1200" baseline="0" dirty="0">
                <a:solidFill>
                  <a:srgbClr val="000000"/>
                </a:solidFill>
                <a:effectLst/>
                <a:latin typeface="Arial" panose="020B0604020202020204" pitchFamily="34" charset="0"/>
                <a:ea typeface="+mn-ea"/>
                <a:cs typeface="Arial" panose="020B0604020202020204" pitchFamily="34" charset="0"/>
              </a:rPr>
            </a:br>
            <a:r>
              <a:rPr lang="en-US" sz="1800" b="0" i="0" kern="1200" baseline="0" dirty="0">
                <a:solidFill>
                  <a:srgbClr val="000000"/>
                </a:solidFill>
                <a:effectLst/>
                <a:latin typeface="Arial" panose="020B0604020202020204" pitchFamily="34" charset="0"/>
                <a:ea typeface="+mn-ea"/>
                <a:cs typeface="Arial" panose="020B0604020202020204" pitchFamily="34" charset="0"/>
              </a:rPr>
              <a:t>or trading practice. Some portions of the preceding presentation may have been edited for the purpose of length or clarity.</a:t>
            </a:r>
          </a:p>
          <a:p>
            <a:pPr marL="0" marR="0" lvl="0" indent="0" algn="l" defTabSz="914400" rtl="0" eaLnBrk="1" fontAlgn="auto" latinLnBrk="0" hangingPunct="1">
              <a:lnSpc>
                <a:spcPct val="100000"/>
              </a:lnSpc>
              <a:spcBef>
                <a:spcPts val="900"/>
              </a:spcBef>
              <a:spcAft>
                <a:spcPts val="0"/>
              </a:spcAft>
              <a:buClr>
                <a:srgbClr val="8DC7E9"/>
              </a:buClr>
              <a:buSzPct val="140000"/>
              <a:buFont typeface="Arial"/>
              <a:buNone/>
              <a:tabLst/>
              <a:defRPr/>
            </a:pPr>
            <a: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This presentation may contain forward-looking statements under the safe harbor provisions under </a:t>
            </a:r>
            <a:b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br>
            <a:r>
              <a:rPr lang="en-US" sz="1800" b="0" i="0" kern="1200" dirty="0">
                <a:solidFill>
                  <a:srgbClr val="2E3031"/>
                </a:solidFill>
                <a:effectLst/>
                <a:latin typeface="Arial" panose="020B0604020202020204" pitchFamily="34" charset="0"/>
                <a:ea typeface="Calibri" panose="020F0502020204030204" pitchFamily="34" charset="0"/>
                <a:cs typeface="Times New Roman" panose="02020603050405020304" pitchFamily="18" charset="0"/>
              </a:rPr>
              <a:t>The Private Securities Litigation Reform Act of 1995. These forward-looking statements may include the company’s ability and timing to enhance the features and functionality of Encompass software and services and of new product launches. Additional risks and uncertainties related to the company’s business are discussed in the company’s Securities and Exchange Commission filings, including but not limited to the company’s most recent Annual Report on Form 10-K and Quarterly Report on Form 10-Q. Unless otherwise required by applicable laws, the company undertakes no obligation to update or revise any forward-looking statements, whether as a result of new information, future events or otherwise.</a:t>
            </a:r>
          </a:p>
        </p:txBody>
      </p:sp>
    </p:spTree>
    <p:extLst>
      <p:ext uri="{BB962C8B-B14F-4D97-AF65-F5344CB8AC3E}">
        <p14:creationId xmlns:p14="http://schemas.microsoft.com/office/powerpoint/2010/main" val="98865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E1D7103-247C-EF49-9C15-7D2F6B2818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64162" y="789293"/>
            <a:ext cx="514950" cy="514949"/>
          </a:xfrm>
          <a:prstGeom prst="rect">
            <a:avLst/>
          </a:prstGeom>
        </p:spPr>
      </p:pic>
      <p:sp>
        <p:nvSpPr>
          <p:cNvPr id="2" name="Title 1">
            <a:extLst>
              <a:ext uri="{FF2B5EF4-FFF2-40B4-BE49-F238E27FC236}">
                <a16:creationId xmlns:a16="http://schemas.microsoft.com/office/drawing/2014/main" id="{65383096-D4DF-A642-8E94-5D31C261F7C4}"/>
              </a:ext>
            </a:extLst>
          </p:cNvPr>
          <p:cNvSpPr>
            <a:spLocks noGrp="1"/>
          </p:cNvSpPr>
          <p:nvPr userDrawn="1">
            <p:ph type="ctrTitle" hasCustomPrompt="1"/>
          </p:nvPr>
        </p:nvSpPr>
        <p:spPr>
          <a:xfrm>
            <a:off x="457200" y="3633216"/>
            <a:ext cx="5440848" cy="1523213"/>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Agenda</a:t>
            </a:r>
          </a:p>
        </p:txBody>
      </p:sp>
      <p:sp>
        <p:nvSpPr>
          <p:cNvPr id="5" name="Text Placeholder 4">
            <a:extLst>
              <a:ext uri="{FF2B5EF4-FFF2-40B4-BE49-F238E27FC236}">
                <a16:creationId xmlns:a16="http://schemas.microsoft.com/office/drawing/2014/main" id="{D4F055CB-974F-D44A-8B7D-44D6D728C741}"/>
              </a:ext>
            </a:extLst>
          </p:cNvPr>
          <p:cNvSpPr>
            <a:spLocks noGrp="1"/>
          </p:cNvSpPr>
          <p:nvPr userDrawn="1">
            <p:ph type="body" sz="quarter" idx="10" hasCustomPrompt="1"/>
          </p:nvPr>
        </p:nvSpPr>
        <p:spPr>
          <a:xfrm>
            <a:off x="457200" y="5248505"/>
            <a:ext cx="4751408" cy="403035"/>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text style </a:t>
            </a:r>
          </a:p>
        </p:txBody>
      </p:sp>
      <p:cxnSp>
        <p:nvCxnSpPr>
          <p:cNvPr id="4" name="Elbow Connector 3">
            <a:extLst>
              <a:ext uri="{FF2B5EF4-FFF2-40B4-BE49-F238E27FC236}">
                <a16:creationId xmlns:a16="http://schemas.microsoft.com/office/drawing/2014/main" id="{6D11E780-9CC2-724D-B119-C3F74FAC2EE1}"/>
              </a:ext>
            </a:extLst>
          </p:cNvPr>
          <p:cNvCxnSpPr>
            <a:cxnSpLocks/>
          </p:cNvCxnSpPr>
          <p:nvPr userDrawn="1"/>
        </p:nvCxnSpPr>
        <p:spPr>
          <a:xfrm>
            <a:off x="-146562" y="2979174"/>
            <a:ext cx="6492240" cy="3878826"/>
          </a:xfrm>
          <a:prstGeom prst="bentConnector3">
            <a:avLst>
              <a:gd name="adj1" fmla="val 99895"/>
            </a:avLst>
          </a:prstGeom>
          <a:ln w="111125"/>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DEF54CB-75E5-6F4C-B9D5-E9132952EF18}"/>
              </a:ext>
            </a:extLst>
          </p:cNvPr>
          <p:cNvSpPr>
            <a:spLocks noGrp="1"/>
          </p:cNvSpPr>
          <p:nvPr>
            <p:ph type="body" sz="quarter" idx="13" hasCustomPrompt="1"/>
          </p:nvPr>
        </p:nvSpPr>
        <p:spPr>
          <a:xfrm>
            <a:off x="7467599" y="1828800"/>
            <a:ext cx="3277341" cy="4616414"/>
          </a:xfrm>
        </p:spPr>
        <p:txBody>
          <a:bodyPr/>
          <a:lstStyle>
            <a:lvl1pPr marL="0" indent="0">
              <a:lnSpc>
                <a:spcPct val="100000"/>
              </a:lnSpc>
              <a:buNone/>
              <a:defRPr sz="2000" b="1" i="0">
                <a:latin typeface="+mj-lt"/>
                <a:cs typeface="Suisse Intl" panose="020B0504000000000000" pitchFamily="34" charset="-78"/>
              </a:defRPr>
            </a:lvl1pPr>
            <a:lvl2pPr>
              <a:defRPr sz="2000" b="1" i="0">
                <a:latin typeface="Suisse Intl" panose="020B0504000000000000" pitchFamily="34" charset="-78"/>
                <a:cs typeface="Suisse Intl" panose="020B0504000000000000" pitchFamily="34" charset="-78"/>
              </a:defRPr>
            </a:lvl2pPr>
            <a:lvl3pPr>
              <a:defRPr sz="2000" b="1" i="0">
                <a:latin typeface="Suisse Intl" panose="020B0504000000000000" pitchFamily="34" charset="-78"/>
                <a:cs typeface="Suisse Intl" panose="020B0504000000000000" pitchFamily="34" charset="-78"/>
              </a:defRPr>
            </a:lvl3pPr>
            <a:lvl4pPr>
              <a:defRPr sz="2000" b="1" i="0">
                <a:latin typeface="Suisse Intl" panose="020B0504000000000000" pitchFamily="34" charset="-78"/>
                <a:cs typeface="Suisse Intl" panose="020B0504000000000000" pitchFamily="34" charset="-78"/>
              </a:defRPr>
            </a:lvl4pPr>
            <a:lvl5pPr>
              <a:defRPr sz="2000" b="1" i="0">
                <a:latin typeface="Suisse Intl" panose="020B0504000000000000" pitchFamily="34" charset="-78"/>
                <a:cs typeface="Suisse Intl" panose="020B0504000000000000" pitchFamily="34" charset="-78"/>
              </a:defRPr>
            </a:lvl5pPr>
          </a:lstStyle>
          <a:p>
            <a:pPr lvl="0"/>
            <a:r>
              <a:rPr lang="en-US" dirty="0"/>
              <a:t>Item 1</a:t>
            </a:r>
          </a:p>
          <a:p>
            <a:pPr lvl="0"/>
            <a:r>
              <a:rPr lang="en-US" dirty="0"/>
              <a:t>Item 2</a:t>
            </a:r>
          </a:p>
          <a:p>
            <a:pPr lvl="0"/>
            <a:r>
              <a:rPr lang="en-US" dirty="0"/>
              <a:t>Item 3</a:t>
            </a:r>
          </a:p>
        </p:txBody>
      </p:sp>
      <p:pic>
        <p:nvPicPr>
          <p:cNvPr id="12" name="Picture 11">
            <a:extLst>
              <a:ext uri="{FF2B5EF4-FFF2-40B4-BE49-F238E27FC236}">
                <a16:creationId xmlns:a16="http://schemas.microsoft.com/office/drawing/2014/main" id="{D2C4B192-BFE8-F34D-9C52-28D4E36DFA90}"/>
              </a:ext>
            </a:extLst>
          </p:cNvPr>
          <p:cNvPicPr>
            <a:picLocks noChangeAspect="1"/>
          </p:cNvPicPr>
          <p:nvPr userDrawn="1"/>
        </p:nvPicPr>
        <p:blipFill>
          <a:blip r:embed="rId4"/>
          <a:stretch>
            <a:fillRect/>
          </a:stretch>
        </p:blipFill>
        <p:spPr>
          <a:xfrm>
            <a:off x="10744941" y="457200"/>
            <a:ext cx="1027644" cy="1006813"/>
          </a:xfrm>
          <a:prstGeom prst="rect">
            <a:avLst/>
          </a:prstGeom>
        </p:spPr>
      </p:pic>
      <p:sp>
        <p:nvSpPr>
          <p:cNvPr id="14" name="TextBox 13">
            <a:extLst>
              <a:ext uri="{FF2B5EF4-FFF2-40B4-BE49-F238E27FC236}">
                <a16:creationId xmlns:a16="http://schemas.microsoft.com/office/drawing/2014/main" id="{CCCD4183-729B-1048-88D4-979745C98D4C}"/>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Suisse Int'l Bold" panose="020B0504000000000000" pitchFamily="34" charset="-78"/>
                <a:cs typeface="Suisse Int'l Bold" panose="020B0504000000000000" pitchFamily="34" charset="-78"/>
              </a:rPr>
              <a:t>‹#›</a:t>
            </a:fld>
            <a:r>
              <a:rPr lang="en-US" sz="800" dirty="0">
                <a:latin typeface="+mj-lt"/>
                <a:cs typeface="SuisseIntl-Light" panose="020B0304000000000000" pitchFamily="34" charset="-78"/>
              </a:rPr>
              <a:t>  </a:t>
            </a:r>
            <a:r>
              <a:rPr lang="en-US" sz="800" b="0" i="0" dirty="0">
                <a:solidFill>
                  <a:schemeClr val="tx1">
                    <a:lumMod val="50000"/>
                    <a:lumOff val="50000"/>
                  </a:schemeClr>
                </a:solidFill>
                <a:latin typeface="Suisse Int'l" panose="020B0504000000000000" pitchFamily="34" charset="-78"/>
                <a:cs typeface="Suisse Int'l" panose="020B0504000000000000" pitchFamily="34" charset="-78"/>
              </a:rPr>
              <a:t>|  </a:t>
            </a:r>
            <a:r>
              <a:rPr lang="en-US" sz="800" b="0" i="0" spc="40" baseline="0" dirty="0">
                <a:solidFill>
                  <a:srgbClr val="7F7F7F"/>
                </a:solidFill>
                <a:latin typeface="Suisse Int'l" panose="020B0504000000000000" pitchFamily="34" charset="-78"/>
                <a:cs typeface="Suisse Int'l" panose="020B0504000000000000" pitchFamily="34" charset="-78"/>
              </a:rPr>
              <a:t>CONFIDENTIAL</a:t>
            </a:r>
          </a:p>
        </p:txBody>
      </p:sp>
      <p:sp>
        <p:nvSpPr>
          <p:cNvPr id="23" name="Rectangle 22">
            <a:extLst>
              <a:ext uri="{FF2B5EF4-FFF2-40B4-BE49-F238E27FC236}">
                <a16:creationId xmlns:a16="http://schemas.microsoft.com/office/drawing/2014/main" id="{12BCDBE5-0214-E14E-B432-7E0242DF6464}"/>
              </a:ext>
            </a:extLst>
          </p:cNvPr>
          <p:cNvSpPr/>
          <p:nvPr userDrawn="1"/>
        </p:nvSpPr>
        <p:spPr>
          <a:xfrm>
            <a:off x="5898047" y="5330622"/>
            <a:ext cx="1114592" cy="1114592"/>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097830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_Stu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14255E-61C3-AE45-A86F-80F4E9ABE638}"/>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Title Placeholder 1">
            <a:extLst>
              <a:ext uri="{FF2B5EF4-FFF2-40B4-BE49-F238E27FC236}">
                <a16:creationId xmlns:a16="http://schemas.microsoft.com/office/drawing/2014/main" id="{527FF32A-8491-B54A-A769-3E1D64283041}"/>
              </a:ext>
            </a:extLst>
          </p:cNvPr>
          <p:cNvSpPr>
            <a:spLocks noGrp="1"/>
          </p:cNvSpPr>
          <p:nvPr>
            <p:ph type="title" hasCustomPrompt="1"/>
          </p:nvPr>
        </p:nvSpPr>
        <p:spPr>
          <a:xfrm>
            <a:off x="470114" y="550333"/>
            <a:ext cx="4028144" cy="783167"/>
          </a:xfrm>
          <a:prstGeom prst="rect">
            <a:avLst/>
          </a:prstGeom>
        </p:spPr>
        <p:txBody>
          <a:bodyPr vert="horz" lIns="0" tIns="0" rIns="0" bIns="0" rtlCol="0" anchor="b" anchorCtr="0">
            <a:noAutofit/>
          </a:bodyPr>
          <a:lstStyle>
            <a:lvl1pPr>
              <a:defRPr sz="3000" b="1" i="0">
                <a:solidFill>
                  <a:schemeClr val="bg1"/>
                </a:solidFill>
                <a:latin typeface="+mj-lt"/>
                <a:cs typeface="Suisse Intl" panose="020B0504000000000000" pitchFamily="34" charset="-78"/>
              </a:defRPr>
            </a:lvl1pPr>
          </a:lstStyle>
          <a:p>
            <a:r>
              <a:rPr lang="en-US" dirty="0"/>
              <a:t>Client Name</a:t>
            </a:r>
          </a:p>
        </p:txBody>
      </p:sp>
      <p:sp>
        <p:nvSpPr>
          <p:cNvPr id="3" name="Text Placeholder 2">
            <a:extLst>
              <a:ext uri="{FF2B5EF4-FFF2-40B4-BE49-F238E27FC236}">
                <a16:creationId xmlns:a16="http://schemas.microsoft.com/office/drawing/2014/main" id="{17460DE9-58D2-2A44-8CEA-0A63FB6AEB11}"/>
              </a:ext>
            </a:extLst>
          </p:cNvPr>
          <p:cNvSpPr>
            <a:spLocks noGrp="1"/>
          </p:cNvSpPr>
          <p:nvPr>
            <p:ph type="body" sz="quarter" idx="10" hasCustomPrompt="1"/>
          </p:nvPr>
        </p:nvSpPr>
        <p:spPr>
          <a:xfrm>
            <a:off x="469900" y="1547813"/>
            <a:ext cx="5030788" cy="2640729"/>
          </a:xfrm>
        </p:spPr>
        <p:txBody>
          <a:bodyPr/>
          <a:lstStyle>
            <a:lvl1pPr marL="0" indent="0">
              <a:buNone/>
              <a:defRPr sz="16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Text</a:t>
            </a:r>
          </a:p>
        </p:txBody>
      </p:sp>
      <p:sp>
        <p:nvSpPr>
          <p:cNvPr id="5" name="Text Placeholder 4">
            <a:extLst>
              <a:ext uri="{FF2B5EF4-FFF2-40B4-BE49-F238E27FC236}">
                <a16:creationId xmlns:a16="http://schemas.microsoft.com/office/drawing/2014/main" id="{07B962F1-0F0A-3A43-8AD1-CFCE5E80026B}"/>
              </a:ext>
            </a:extLst>
          </p:cNvPr>
          <p:cNvSpPr>
            <a:spLocks noGrp="1"/>
          </p:cNvSpPr>
          <p:nvPr>
            <p:ph type="body" sz="quarter" idx="11" hasCustomPrompt="1"/>
          </p:nvPr>
        </p:nvSpPr>
        <p:spPr>
          <a:xfrm>
            <a:off x="469900" y="4642081"/>
            <a:ext cx="5060950" cy="353756"/>
          </a:xfrm>
        </p:spPr>
        <p:txBody>
          <a:bodyPr/>
          <a:lstStyle>
            <a:lvl1pPr marL="0" indent="0">
              <a:buNone/>
              <a:defRPr sz="1600" b="1" i="0">
                <a:solidFill>
                  <a:srgbClr val="70C5E8"/>
                </a:solidFill>
                <a:latin typeface="+mj-lt"/>
                <a:cs typeface="Suisse Intl" panose="020B0504000000000000" pitchFamily="34" charset="-78"/>
              </a:defRPr>
            </a:lvl1pPr>
          </a:lstStyle>
          <a:p>
            <a:pPr lvl="0"/>
            <a:r>
              <a:rPr lang="en-US" dirty="0"/>
              <a:t>Case Study</a:t>
            </a:r>
          </a:p>
        </p:txBody>
      </p:sp>
      <p:pic>
        <p:nvPicPr>
          <p:cNvPr id="13" name="Picture 12">
            <a:extLst>
              <a:ext uri="{FF2B5EF4-FFF2-40B4-BE49-F238E27FC236}">
                <a16:creationId xmlns:a16="http://schemas.microsoft.com/office/drawing/2014/main" id="{CD9EBEC9-B6FF-2E4E-9BE6-9FC95DA5545A}"/>
              </a:ext>
            </a:extLst>
          </p:cNvPr>
          <p:cNvPicPr>
            <a:picLocks noChangeAspect="1"/>
          </p:cNvPicPr>
          <p:nvPr userDrawn="1"/>
        </p:nvPicPr>
        <p:blipFill>
          <a:blip r:embed="rId2"/>
          <a:stretch>
            <a:fillRect/>
          </a:stretch>
        </p:blipFill>
        <p:spPr>
          <a:xfrm>
            <a:off x="0" y="5449376"/>
            <a:ext cx="2111714" cy="1415947"/>
          </a:xfrm>
          <a:prstGeom prst="rect">
            <a:avLst/>
          </a:prstGeom>
        </p:spPr>
      </p:pic>
      <p:sp>
        <p:nvSpPr>
          <p:cNvPr id="15" name="Rectangle 14">
            <a:extLst>
              <a:ext uri="{FF2B5EF4-FFF2-40B4-BE49-F238E27FC236}">
                <a16:creationId xmlns:a16="http://schemas.microsoft.com/office/drawing/2014/main" id="{81AD90FD-869D-7048-9539-A1A219D77350}"/>
              </a:ext>
            </a:extLst>
          </p:cNvPr>
          <p:cNvSpPr/>
          <p:nvPr userDrawn="1"/>
        </p:nvSpPr>
        <p:spPr>
          <a:xfrm>
            <a:off x="2628731" y="5662613"/>
            <a:ext cx="200132" cy="20240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 name="Rectangle 15">
            <a:extLst>
              <a:ext uri="{FF2B5EF4-FFF2-40B4-BE49-F238E27FC236}">
                <a16:creationId xmlns:a16="http://schemas.microsoft.com/office/drawing/2014/main" id="{525697DC-8138-EB42-AE01-DE9C3DB6424C}"/>
              </a:ext>
            </a:extLst>
          </p:cNvPr>
          <p:cNvSpPr/>
          <p:nvPr userDrawn="1"/>
        </p:nvSpPr>
        <p:spPr>
          <a:xfrm>
            <a:off x="1247745" y="6197625"/>
            <a:ext cx="1784489" cy="202407"/>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3AD8B96-A72A-4840-B618-FDAEAA7732D5}"/>
              </a:ext>
            </a:extLst>
          </p:cNvPr>
          <p:cNvSpPr/>
          <p:nvPr userDrawn="1"/>
        </p:nvSpPr>
        <p:spPr>
          <a:xfrm rot="16200000">
            <a:off x="4934677" y="6548780"/>
            <a:ext cx="890772" cy="3015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Picture Placeholder 9">
            <a:extLst>
              <a:ext uri="{FF2B5EF4-FFF2-40B4-BE49-F238E27FC236}">
                <a16:creationId xmlns:a16="http://schemas.microsoft.com/office/drawing/2014/main" id="{0ECC4B20-2D01-AB43-BEB3-8FA16A85AB70}"/>
              </a:ext>
            </a:extLst>
          </p:cNvPr>
          <p:cNvSpPr>
            <a:spLocks noGrp="1"/>
          </p:cNvSpPr>
          <p:nvPr>
            <p:ph type="pic" sz="quarter" idx="12" hasCustomPrompt="1"/>
          </p:nvPr>
        </p:nvSpPr>
        <p:spPr>
          <a:xfrm>
            <a:off x="6444636" y="457200"/>
            <a:ext cx="2890838" cy="876300"/>
          </a:xfrm>
        </p:spPr>
        <p:txBody>
          <a:bodyPr anchor="ctr"/>
          <a:lstStyle>
            <a:lvl1pPr marL="0" indent="0" algn="ctr">
              <a:buNone/>
              <a:defRPr sz="1800">
                <a:latin typeface="Arial" panose="020B0604020202020204" pitchFamily="34" charset="0"/>
                <a:cs typeface="Arial" panose="020B0604020202020204" pitchFamily="34" charset="0"/>
              </a:defRPr>
            </a:lvl1pPr>
          </a:lstStyle>
          <a:p>
            <a:r>
              <a:rPr lang="en-US" dirty="0"/>
              <a:t>Add Logo</a:t>
            </a:r>
          </a:p>
        </p:txBody>
      </p:sp>
      <p:sp>
        <p:nvSpPr>
          <p:cNvPr id="4" name="Content Placeholder 3">
            <a:extLst>
              <a:ext uri="{FF2B5EF4-FFF2-40B4-BE49-F238E27FC236}">
                <a16:creationId xmlns:a16="http://schemas.microsoft.com/office/drawing/2014/main" id="{FCD2C7BA-12E4-264F-8C6F-F93C89A0CD67}"/>
              </a:ext>
            </a:extLst>
          </p:cNvPr>
          <p:cNvSpPr>
            <a:spLocks noGrp="1"/>
          </p:cNvSpPr>
          <p:nvPr>
            <p:ph sz="quarter" idx="13" hasCustomPrompt="1"/>
          </p:nvPr>
        </p:nvSpPr>
        <p:spPr>
          <a:xfrm>
            <a:off x="6445250" y="1547813"/>
            <a:ext cx="5276850" cy="4317206"/>
          </a:xfrm>
        </p:spPr>
        <p:txBody>
          <a:bodyPr/>
          <a:lstStyle>
            <a:lvl1pPr marL="0" indent="0">
              <a:buNone/>
              <a:defRPr sz="1600"/>
            </a:lvl1pPr>
          </a:lstStyle>
          <a:p>
            <a:pPr lvl="0"/>
            <a:r>
              <a:rPr lang="en-US" dirty="0"/>
              <a:t>Insert Text</a:t>
            </a:r>
          </a:p>
        </p:txBody>
      </p:sp>
    </p:spTree>
    <p:extLst>
      <p:ext uri="{BB962C8B-B14F-4D97-AF65-F5344CB8AC3E}">
        <p14:creationId xmlns:p14="http://schemas.microsoft.com/office/powerpoint/2010/main" val="2195347382"/>
      </p:ext>
    </p:extLst>
  </p:cSld>
  <p:clrMapOvr>
    <a:masterClrMapping/>
  </p:clrMapOvr>
  <p:extLst>
    <p:ext uri="{DCECCB84-F9BA-43D5-87BE-67443E8EF086}">
      <p15:sldGuideLst xmlns:p15="http://schemas.microsoft.com/office/powerpoint/2012/main">
        <p15:guide id="1" orient="horz" pos="4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Divider_02">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sp>
        <p:nvSpPr>
          <p:cNvPr id="4" name="Text Placeholder 4">
            <a:extLst>
              <a:ext uri="{FF2B5EF4-FFF2-40B4-BE49-F238E27FC236}">
                <a16:creationId xmlns:a16="http://schemas.microsoft.com/office/drawing/2014/main" id="{B09BAF8C-32B4-4341-B745-FA124AC8DF89}"/>
              </a:ext>
            </a:extLst>
          </p:cNvPr>
          <p:cNvSpPr>
            <a:spLocks noGrp="1"/>
          </p:cNvSpPr>
          <p:nvPr>
            <p:ph type="body" sz="quarter" idx="10" hasCustomPrompt="1"/>
          </p:nvPr>
        </p:nvSpPr>
        <p:spPr>
          <a:xfrm>
            <a:off x="457200" y="4714875"/>
            <a:ext cx="3870960" cy="1017058"/>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a:t>
            </a:r>
            <a:br>
              <a:rPr lang="en-US" dirty="0"/>
            </a:br>
            <a:r>
              <a:rPr lang="en-US" dirty="0"/>
              <a:t>text style</a:t>
            </a:r>
          </a:p>
        </p:txBody>
      </p:sp>
      <p:sp>
        <p:nvSpPr>
          <p:cNvPr id="5" name="Rectangle 4">
            <a:extLst>
              <a:ext uri="{FF2B5EF4-FFF2-40B4-BE49-F238E27FC236}">
                <a16:creationId xmlns:a16="http://schemas.microsoft.com/office/drawing/2014/main" id="{1D92C148-27B0-2A41-9B09-29C57E6A1CA2}"/>
              </a:ext>
            </a:extLst>
          </p:cNvPr>
          <p:cNvSpPr/>
          <p:nvPr userDrawn="1"/>
        </p:nvSpPr>
        <p:spPr>
          <a:xfrm>
            <a:off x="4641762" y="6172503"/>
            <a:ext cx="2194560" cy="203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F133A1A7-6D93-A04C-813F-A1A26112F772}"/>
              </a:ext>
            </a:extLst>
          </p:cNvPr>
          <p:cNvSpPr>
            <a:spLocks/>
          </p:cNvSpPr>
          <p:nvPr userDrawn="1"/>
        </p:nvSpPr>
        <p:spPr>
          <a:xfrm>
            <a:off x="5188114" y="6301579"/>
            <a:ext cx="203201" cy="20320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E53BA13A-9D83-664F-949D-7A7B27C7B0DF}"/>
              </a:ext>
            </a:extLst>
          </p:cNvPr>
          <p:cNvSpPr>
            <a:spLocks/>
          </p:cNvSpPr>
          <p:nvPr userDrawn="1"/>
        </p:nvSpPr>
        <p:spPr>
          <a:xfrm>
            <a:off x="4734305" y="1325071"/>
            <a:ext cx="1897255" cy="48070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6F365416-B006-D849-AFB7-2C927EFADF44}"/>
              </a:ext>
            </a:extLst>
          </p:cNvPr>
          <p:cNvSpPr>
            <a:spLocks/>
          </p:cNvSpPr>
          <p:nvPr userDrawn="1"/>
        </p:nvSpPr>
        <p:spPr>
          <a:xfrm>
            <a:off x="6512954" y="1008396"/>
            <a:ext cx="497052" cy="4970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95878020"/>
      </p:ext>
    </p:extLst>
  </p:cSld>
  <p:clrMapOvr>
    <a:masterClrMapping/>
  </p:clrMapOvr>
  <p:extLst>
    <p:ext uri="{DCECCB84-F9BA-43D5-87BE-67443E8EF086}">
      <p15:sldGuideLst xmlns:p15="http://schemas.microsoft.com/office/powerpoint/2012/main">
        <p15:guide id="1" orient="horz" pos="412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Divider_03">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A93B76B0-3255-0B41-951B-67BF729F1CE7}"/>
              </a:ext>
            </a:extLst>
          </p:cNvPr>
          <p:cNvSpPr/>
          <p:nvPr userDrawn="1"/>
        </p:nvSpPr>
        <p:spPr>
          <a:xfrm>
            <a:off x="3592287" y="76200"/>
            <a:ext cx="8675914" cy="6705600"/>
          </a:xfrm>
          <a:custGeom>
            <a:avLst/>
            <a:gdLst>
              <a:gd name="connsiteX0" fmla="*/ 0 w 6291943"/>
              <a:gd name="connsiteY0" fmla="*/ 6705600 h 6705600"/>
              <a:gd name="connsiteX1" fmla="*/ 3145972 w 6291943"/>
              <a:gd name="connsiteY1" fmla="*/ 0 h 6705600"/>
              <a:gd name="connsiteX2" fmla="*/ 6291943 w 6291943"/>
              <a:gd name="connsiteY2" fmla="*/ 6705600 h 6705600"/>
              <a:gd name="connsiteX3" fmla="*/ 0 w 6291943"/>
              <a:gd name="connsiteY3" fmla="*/ 6705600 h 6705600"/>
              <a:gd name="connsiteX0" fmla="*/ 0 w 9851571"/>
              <a:gd name="connsiteY0" fmla="*/ 6705600 h 6705600"/>
              <a:gd name="connsiteX1" fmla="*/ 3145972 w 9851571"/>
              <a:gd name="connsiteY1" fmla="*/ 0 h 6705600"/>
              <a:gd name="connsiteX2" fmla="*/ 9851571 w 9851571"/>
              <a:gd name="connsiteY2" fmla="*/ 3124200 h 6705600"/>
              <a:gd name="connsiteX3" fmla="*/ 0 w 9851571"/>
              <a:gd name="connsiteY3" fmla="*/ 6705600 h 6705600"/>
              <a:gd name="connsiteX0" fmla="*/ 0 w 9851571"/>
              <a:gd name="connsiteY0" fmla="*/ 6705600 h 6705600"/>
              <a:gd name="connsiteX1" fmla="*/ 3145972 w 9851571"/>
              <a:gd name="connsiteY1" fmla="*/ 0 h 6705600"/>
              <a:gd name="connsiteX2" fmla="*/ 8545285 w 9851571"/>
              <a:gd name="connsiteY2" fmla="*/ 2514600 h 6705600"/>
              <a:gd name="connsiteX3" fmla="*/ 9851571 w 9851571"/>
              <a:gd name="connsiteY3" fmla="*/ 3124200 h 6705600"/>
              <a:gd name="connsiteX4" fmla="*/ 0 w 9851571"/>
              <a:gd name="connsiteY4" fmla="*/ 6705600 h 6705600"/>
              <a:gd name="connsiteX0" fmla="*/ 0 w 8675913"/>
              <a:gd name="connsiteY0" fmla="*/ 6705600 h 6705600"/>
              <a:gd name="connsiteX1" fmla="*/ 3145972 w 8675913"/>
              <a:gd name="connsiteY1" fmla="*/ 0 h 6705600"/>
              <a:gd name="connsiteX2" fmla="*/ 8545285 w 8675913"/>
              <a:gd name="connsiteY2" fmla="*/ 2514600 h 6705600"/>
              <a:gd name="connsiteX3" fmla="*/ 8675913 w 8675913"/>
              <a:gd name="connsiteY3" fmla="*/ 3548743 h 6705600"/>
              <a:gd name="connsiteX4" fmla="*/ 0 w 8675913"/>
              <a:gd name="connsiteY4" fmla="*/ 6705600 h 6705600"/>
              <a:gd name="connsiteX0" fmla="*/ 0 w 8675913"/>
              <a:gd name="connsiteY0" fmla="*/ 6705600 h 6705600"/>
              <a:gd name="connsiteX1" fmla="*/ 3145972 w 8675913"/>
              <a:gd name="connsiteY1" fmla="*/ 0 h 6705600"/>
              <a:gd name="connsiteX2" fmla="*/ 8654143 w 8675913"/>
              <a:gd name="connsiteY2" fmla="*/ 2558142 h 6705600"/>
              <a:gd name="connsiteX3" fmla="*/ 8675913 w 8675913"/>
              <a:gd name="connsiteY3" fmla="*/ 3548743 h 6705600"/>
              <a:gd name="connsiteX4" fmla="*/ 0 w 8675913"/>
              <a:gd name="connsiteY4" fmla="*/ 6705600 h 6705600"/>
              <a:gd name="connsiteX0" fmla="*/ 0 w 8675914"/>
              <a:gd name="connsiteY0" fmla="*/ 6705600 h 6705600"/>
              <a:gd name="connsiteX1" fmla="*/ 3145972 w 8675914"/>
              <a:gd name="connsiteY1" fmla="*/ 0 h 6705600"/>
              <a:gd name="connsiteX2" fmla="*/ 8675914 w 8675914"/>
              <a:gd name="connsiteY2" fmla="*/ 2558142 h 6705600"/>
              <a:gd name="connsiteX3" fmla="*/ 8675913 w 8675914"/>
              <a:gd name="connsiteY3" fmla="*/ 3548743 h 6705600"/>
              <a:gd name="connsiteX4" fmla="*/ 0 w 8675914"/>
              <a:gd name="connsiteY4" fmla="*/ 670560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914" h="6705600">
                <a:moveTo>
                  <a:pt x="0" y="6705600"/>
                </a:moveTo>
                <a:lnTo>
                  <a:pt x="3145972" y="0"/>
                </a:lnTo>
                <a:lnTo>
                  <a:pt x="8675914" y="2558142"/>
                </a:lnTo>
                <a:cubicBezTo>
                  <a:pt x="8675914" y="2888342"/>
                  <a:pt x="8675913" y="3218543"/>
                  <a:pt x="8675913" y="3548743"/>
                </a:cubicBezTo>
                <a:lnTo>
                  <a:pt x="0" y="6705600"/>
                </a:lnTo>
                <a:close/>
              </a:path>
            </a:pathLst>
          </a:custGeom>
          <a:blipFill dpi="0" rotWithShape="1">
            <a:blip r:embed="rId2" cstate="screen">
              <a:extLst>
                <a:ext uri="{28A0092B-C50C-407E-A947-70E740481C1C}">
                  <a14:useLocalDpi xmlns:a14="http://schemas.microsoft.com/office/drawing/2010/main"/>
                </a:ext>
              </a:extLst>
            </a:blip>
            <a:srcRect/>
            <a:stretch>
              <a:fillRect t="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BD55F003-FE55-A047-A9C9-65EA053C32BA}"/>
              </a:ext>
            </a:extLst>
          </p:cNvPr>
          <p:cNvSpPr>
            <a:spLocks noGrp="1"/>
          </p:cNvSpPr>
          <p:nvPr>
            <p:ph type="ctrTitle"/>
          </p:nvPr>
        </p:nvSpPr>
        <p:spPr>
          <a:xfrm>
            <a:off x="457200" y="1517803"/>
            <a:ext cx="4358640" cy="3104997"/>
          </a:xfrm>
          <a:prstGeom prst="rect">
            <a:avLst/>
          </a:prstGeom>
        </p:spPr>
        <p:txBody>
          <a:bodyPr anchor="b"/>
          <a:lstStyle>
            <a:lvl1pPr algn="l">
              <a:lnSpc>
                <a:spcPct val="80000"/>
              </a:lnSpc>
              <a:defRPr sz="4800" b="1" i="0">
                <a:latin typeface="+mj-lt"/>
                <a:cs typeface="Suisse Int'l Bold" panose="020B0504000000000000" pitchFamily="34" charset="-78"/>
              </a:defRPr>
            </a:lvl1pPr>
          </a:lstStyle>
          <a:p>
            <a:r>
              <a:rPr lang="en-US" dirty="0"/>
              <a:t>Click to edit Master title style</a:t>
            </a:r>
          </a:p>
        </p:txBody>
      </p:sp>
      <p:sp>
        <p:nvSpPr>
          <p:cNvPr id="4" name="Text Placeholder 4">
            <a:extLst>
              <a:ext uri="{FF2B5EF4-FFF2-40B4-BE49-F238E27FC236}">
                <a16:creationId xmlns:a16="http://schemas.microsoft.com/office/drawing/2014/main" id="{B0A728A9-2147-1D45-A8EF-28E4FBCF0683}"/>
              </a:ext>
            </a:extLst>
          </p:cNvPr>
          <p:cNvSpPr>
            <a:spLocks noGrp="1"/>
          </p:cNvSpPr>
          <p:nvPr>
            <p:ph type="body" sz="quarter" idx="10" hasCustomPrompt="1"/>
          </p:nvPr>
        </p:nvSpPr>
        <p:spPr>
          <a:xfrm>
            <a:off x="457200" y="4714875"/>
            <a:ext cx="3870960" cy="1017058"/>
          </a:xfrm>
        </p:spPr>
        <p:txBody>
          <a:bodyPr/>
          <a:lstStyle>
            <a:lvl1pPr marL="0" indent="0">
              <a:buNone/>
              <a:defRPr sz="2400" b="0" i="0">
                <a:latin typeface="Arial" panose="020B0604020202020204" pitchFamily="34" charset="0"/>
                <a:cs typeface="Arial" panose="020B0604020202020204" pitchFamily="34" charset="0"/>
              </a:defRPr>
            </a:lvl1pPr>
          </a:lstStyle>
          <a:p>
            <a:r>
              <a:rPr lang="en-US" dirty="0"/>
              <a:t>Click to edit Master </a:t>
            </a:r>
            <a:br>
              <a:rPr lang="en-US" dirty="0"/>
            </a:br>
            <a:r>
              <a:rPr lang="en-US" dirty="0"/>
              <a:t>text style</a:t>
            </a:r>
          </a:p>
        </p:txBody>
      </p:sp>
      <p:cxnSp>
        <p:nvCxnSpPr>
          <p:cNvPr id="5" name="Elbow Connector 4">
            <a:extLst>
              <a:ext uri="{FF2B5EF4-FFF2-40B4-BE49-F238E27FC236}">
                <a16:creationId xmlns:a16="http://schemas.microsoft.com/office/drawing/2014/main" id="{31229D45-3A46-334E-9050-D7A407435198}"/>
              </a:ext>
            </a:extLst>
          </p:cNvPr>
          <p:cNvCxnSpPr>
            <a:cxnSpLocks/>
          </p:cNvCxnSpPr>
          <p:nvPr userDrawn="1"/>
        </p:nvCxnSpPr>
        <p:spPr>
          <a:xfrm rot="10800000" flipV="1">
            <a:off x="7019772" y="4104166"/>
            <a:ext cx="5186516" cy="2753833"/>
          </a:xfrm>
          <a:prstGeom prst="bentConnector3">
            <a:avLst>
              <a:gd name="adj1" fmla="val 100841"/>
            </a:avLst>
          </a:prstGeom>
          <a:ln w="11112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0C4251-0205-9C42-8FC1-0AA8B194041F}"/>
              </a:ext>
            </a:extLst>
          </p:cNvPr>
          <p:cNvSpPr/>
          <p:nvPr userDrawn="1"/>
        </p:nvSpPr>
        <p:spPr>
          <a:xfrm>
            <a:off x="4227970" y="1069742"/>
            <a:ext cx="355986" cy="355986"/>
          </a:xfrm>
          <a:prstGeom prst="rect">
            <a:avLst/>
          </a:prstGeom>
          <a:noFill/>
          <a:ln w="5715">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D19636A9-9A59-A446-956C-DF9E215C4593}"/>
              </a:ext>
            </a:extLst>
          </p:cNvPr>
          <p:cNvSpPr/>
          <p:nvPr userDrawn="1"/>
        </p:nvSpPr>
        <p:spPr>
          <a:xfrm>
            <a:off x="7209469" y="6000346"/>
            <a:ext cx="574379" cy="574379"/>
          </a:xfrm>
          <a:prstGeom prst="rect">
            <a:avLst/>
          </a:prstGeom>
          <a:noFill/>
          <a:ln w="22987">
            <a:solidFill>
              <a:srgbClr val="003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562438297"/>
      </p:ext>
    </p:extLst>
  </p:cSld>
  <p:clrMapOvr>
    <a:masterClrMapping/>
  </p:clrMapOvr>
  <p:extLst>
    <p:ext uri="{DCECCB84-F9BA-43D5-87BE-67443E8EF086}">
      <p15:sldGuideLst xmlns:p15="http://schemas.microsoft.com/office/powerpoint/2012/main">
        <p15:guide id="1" orient="horz" pos="412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9A270C-14CF-4867-BFAD-424CFEB2F129}"/>
              </a:ext>
            </a:extLst>
          </p:cNvPr>
          <p:cNvSpPr>
            <a:spLocks noGrp="1"/>
          </p:cNvSpPr>
          <p:nvPr>
            <p:ph type="title"/>
          </p:nvPr>
        </p:nvSpPr>
        <p:spPr>
          <a:xfrm>
            <a:off x="468524" y="467223"/>
            <a:ext cx="11274025" cy="694604"/>
          </a:xfrm>
          <a:prstGeom prst="rect">
            <a:avLst/>
          </a:prstGeom>
        </p:spPr>
        <p:txBody>
          <a:bodyPr vert="horz" lIns="0" tIns="0" rIns="0" bIns="0" rtlCol="0" anchor="t" anchorCtr="0">
            <a:noAutofit/>
          </a:bodyPr>
          <a:lstStyle/>
          <a:p>
            <a:endParaRPr lang="en-US" dirty="0"/>
          </a:p>
        </p:txBody>
      </p:sp>
      <p:sp>
        <p:nvSpPr>
          <p:cNvPr id="3" name="Text Placeholder 2">
            <a:extLst>
              <a:ext uri="{FF2B5EF4-FFF2-40B4-BE49-F238E27FC236}">
                <a16:creationId xmlns:a16="http://schemas.microsoft.com/office/drawing/2014/main" id="{42A94D5B-A8F9-4F46-9853-099C4F1857B7}"/>
              </a:ext>
            </a:extLst>
          </p:cNvPr>
          <p:cNvSpPr>
            <a:spLocks noGrp="1"/>
          </p:cNvSpPr>
          <p:nvPr>
            <p:ph type="body" idx="1"/>
          </p:nvPr>
        </p:nvSpPr>
        <p:spPr>
          <a:xfrm>
            <a:off x="460774" y="1543279"/>
            <a:ext cx="11274025" cy="46101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BF16323E-BBD3-BB44-A199-FD5DB3D9E0CE}"/>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mn-lt"/>
                <a:cs typeface="Suisse Int'l Bold" panose="020B0504000000000000" pitchFamily="34" charset="-78"/>
              </a:rPr>
              <a:t>‹#›</a:t>
            </a:fld>
            <a:r>
              <a:rPr lang="en-US" sz="800" dirty="0">
                <a:latin typeface="+mn-lt"/>
                <a:cs typeface="SuisseIntl-Light" panose="020B0304000000000000" pitchFamily="34" charset="-78"/>
              </a:rPr>
              <a:t>  </a:t>
            </a:r>
            <a:r>
              <a:rPr lang="en-US" sz="800" b="0" i="0" dirty="0">
                <a:solidFill>
                  <a:schemeClr val="tx1">
                    <a:lumMod val="50000"/>
                    <a:lumOff val="50000"/>
                  </a:schemeClr>
                </a:solidFill>
                <a:latin typeface="+mn-lt"/>
                <a:cs typeface="Suisse Int'l" panose="020B0504000000000000" pitchFamily="34" charset="-78"/>
              </a:rPr>
              <a:t>|  </a:t>
            </a:r>
            <a:r>
              <a:rPr lang="en-US" sz="800" b="0" i="0" spc="40" baseline="0" dirty="0">
                <a:solidFill>
                  <a:srgbClr val="7F7F7F"/>
                </a:solidFill>
                <a:latin typeface="+mn-lt"/>
                <a:cs typeface="Suisse Int'l" panose="020B0504000000000000" pitchFamily="34" charset="-78"/>
              </a:rPr>
              <a:t>CONFIDENTIAL</a:t>
            </a:r>
          </a:p>
        </p:txBody>
      </p:sp>
      <p:pic>
        <p:nvPicPr>
          <p:cNvPr id="7" name="Picture 6">
            <a:extLst>
              <a:ext uri="{FF2B5EF4-FFF2-40B4-BE49-F238E27FC236}">
                <a16:creationId xmlns:a16="http://schemas.microsoft.com/office/drawing/2014/main" id="{0542016A-0C3D-894B-9279-3EB4A4F96B0E}"/>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Tree>
    <p:extLst>
      <p:ext uri="{BB962C8B-B14F-4D97-AF65-F5344CB8AC3E}">
        <p14:creationId xmlns:p14="http://schemas.microsoft.com/office/powerpoint/2010/main" val="355858343"/>
      </p:ext>
    </p:extLst>
  </p:cSld>
  <p:clrMap bg1="lt1" tx1="dk1" bg2="lt2" tx2="dk2" accent1="accent1" accent2="accent2" accent3="accent3" accent4="accent4" accent5="accent5" accent6="accent6" hlink="hlink" folHlink="folHlink"/>
  <p:sldLayoutIdLst>
    <p:sldLayoutId id="2147483729" r:id="rId1"/>
    <p:sldLayoutId id="2147483721" r:id="rId2"/>
    <p:sldLayoutId id="2147483719" r:id="rId3"/>
    <p:sldLayoutId id="2147483745" r:id="rId4"/>
    <p:sldLayoutId id="2147483735" r:id="rId5"/>
    <p:sldLayoutId id="2147483728" r:id="rId6"/>
    <p:sldLayoutId id="2147483741" r:id="rId7"/>
    <p:sldLayoutId id="2147483753" r:id="rId8"/>
    <p:sldLayoutId id="2147483754" r:id="rId9"/>
    <p:sldLayoutId id="2147483755" r:id="rId10"/>
    <p:sldLayoutId id="2147483757" r:id="rId11"/>
    <p:sldLayoutId id="2147483758" r:id="rId12"/>
    <p:sldLayoutId id="2147483759" r:id="rId13"/>
    <p:sldLayoutId id="2147483756" r:id="rId14"/>
    <p:sldLayoutId id="2147483737" r:id="rId15"/>
    <p:sldLayoutId id="2147483761" r:id="rId16"/>
    <p:sldLayoutId id="2147483762" r:id="rId17"/>
    <p:sldLayoutId id="2147483763" r:id="rId18"/>
    <p:sldLayoutId id="2147483720" r:id="rId19"/>
    <p:sldLayoutId id="2147483740" r:id="rId20"/>
    <p:sldLayoutId id="2147483749" r:id="rId21"/>
    <p:sldLayoutId id="2147483738" r:id="rId22"/>
    <p:sldLayoutId id="2147483752" r:id="rId23"/>
    <p:sldLayoutId id="2147483765" r:id="rId24"/>
    <p:sldLayoutId id="2147483750" r:id="rId25"/>
    <p:sldLayoutId id="2147483751" r:id="rId26"/>
    <p:sldLayoutId id="2147483743" r:id="rId27"/>
    <p:sldLayoutId id="2147483744" r:id="rId28"/>
  </p:sldLayoutIdLst>
  <p:hf hdr="0" ftr="0" dt="0"/>
  <p:txStyles>
    <p:titleStyle>
      <a:lvl1pPr algn="l" defTabSz="914400" rtl="0" eaLnBrk="1" latinLnBrk="0" hangingPunct="1">
        <a:lnSpc>
          <a:spcPct val="90000"/>
        </a:lnSpc>
        <a:spcBef>
          <a:spcPct val="0"/>
        </a:spcBef>
        <a:buNone/>
        <a:defRPr sz="2400" b="1" i="0" kern="1200">
          <a:solidFill>
            <a:schemeClr val="tx1"/>
          </a:solidFill>
          <a:latin typeface="+mj-lt"/>
          <a:ea typeface="+mj-ea"/>
          <a:cs typeface="Suisse Intl" panose="020B0504000000000000" pitchFamily="34" charset="-78"/>
        </a:defRPr>
      </a:lvl1pPr>
    </p:titleStyle>
    <p:body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600" b="0" i="0" kern="1200">
          <a:solidFill>
            <a:schemeClr val="tx1"/>
          </a:solidFill>
          <a:latin typeface="Arial" panose="020B0604020202020204" pitchFamily="34" charset="0"/>
          <a:ea typeface="+mn-ea"/>
          <a:cs typeface="Arial" panose="020B0604020202020204" pitchFamily="34" charset="0"/>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400" b="0" i="0" kern="1200">
          <a:solidFill>
            <a:schemeClr val="tx1"/>
          </a:solidFill>
          <a:latin typeface="Arial" panose="020B0604020202020204" pitchFamily="34" charset="0"/>
          <a:ea typeface="+mn-ea"/>
          <a:cs typeface="Arial" panose="020B0604020202020204" pitchFamily="34" charset="0"/>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200" b="0" i="0" kern="1200">
          <a:solidFill>
            <a:schemeClr val="tx1"/>
          </a:solidFill>
          <a:latin typeface="Arial" panose="020B0604020202020204" pitchFamily="34" charset="0"/>
          <a:ea typeface="+mn-ea"/>
          <a:cs typeface="Arial" panose="020B0604020202020204" pitchFamily="34" charset="0"/>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Arial" panose="020B0604020202020204" pitchFamily="34" charset="0"/>
          <a:ea typeface="+mn-ea"/>
          <a:cs typeface="Arial" panose="020B0604020202020204" pitchFamily="34" charset="0"/>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7392">
          <p15:clr>
            <a:srgbClr val="F26B43"/>
          </p15:clr>
        </p15:guide>
        <p15:guide id="9" pos="288">
          <p15:clr>
            <a:srgbClr val="F26B43"/>
          </p15:clr>
        </p15:guide>
        <p15:guide id="10" orient="horz" pos="4032">
          <p15:clr>
            <a:srgbClr val="F26B43"/>
          </p15:clr>
        </p15:guide>
        <p15:guide id="12" orient="horz" pos="3744">
          <p15:clr>
            <a:srgbClr val="F26B43"/>
          </p15:clr>
        </p15:guide>
        <p15:guide id="14" orient="horz"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9A270C-14CF-4867-BFAD-424CFEB2F129}"/>
              </a:ext>
            </a:extLst>
          </p:cNvPr>
          <p:cNvSpPr>
            <a:spLocks noGrp="1"/>
          </p:cNvSpPr>
          <p:nvPr>
            <p:ph type="title"/>
          </p:nvPr>
        </p:nvSpPr>
        <p:spPr>
          <a:xfrm>
            <a:off x="468524" y="467223"/>
            <a:ext cx="11274025" cy="694604"/>
          </a:xfrm>
          <a:prstGeom prst="rect">
            <a:avLst/>
          </a:prstGeom>
        </p:spPr>
        <p:txBody>
          <a:bodyPr vert="horz" lIns="0" tIns="0" rIns="0" bIns="0" rtlCol="0" anchor="t" anchorCtr="0">
            <a:noAutofit/>
          </a:bodyPr>
          <a:lstStyle/>
          <a:p>
            <a:endParaRPr lang="en-US" dirty="0"/>
          </a:p>
        </p:txBody>
      </p:sp>
      <p:sp>
        <p:nvSpPr>
          <p:cNvPr id="3" name="Text Placeholder 2">
            <a:extLst>
              <a:ext uri="{FF2B5EF4-FFF2-40B4-BE49-F238E27FC236}">
                <a16:creationId xmlns:a16="http://schemas.microsoft.com/office/drawing/2014/main" id="{42A94D5B-A8F9-4F46-9853-099C4F1857B7}"/>
              </a:ext>
            </a:extLst>
          </p:cNvPr>
          <p:cNvSpPr>
            <a:spLocks noGrp="1"/>
          </p:cNvSpPr>
          <p:nvPr>
            <p:ph type="body" idx="1"/>
          </p:nvPr>
        </p:nvSpPr>
        <p:spPr>
          <a:xfrm>
            <a:off x="460774" y="1543279"/>
            <a:ext cx="11274025" cy="46101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BF16323E-BBD3-BB44-A199-FD5DB3D9E0CE}"/>
              </a:ext>
            </a:extLst>
          </p:cNvPr>
          <p:cNvSpPr txBox="1"/>
          <p:nvPr userDrawn="1"/>
        </p:nvSpPr>
        <p:spPr>
          <a:xfrm>
            <a:off x="460774" y="6406275"/>
            <a:ext cx="1578419" cy="123111"/>
          </a:xfrm>
          <a:prstGeom prst="rect">
            <a:avLst/>
          </a:prstGeom>
          <a:noFill/>
        </p:spPr>
        <p:txBody>
          <a:bodyPr wrap="square" lIns="0" tIns="0" rIns="0" bIns="0" rtlCol="0">
            <a:spAutoFit/>
          </a:bodyPr>
          <a:lstStyle/>
          <a:p>
            <a:pPr marL="0" indent="0" algn="l">
              <a:spcAft>
                <a:spcPts val="800"/>
              </a:spcAft>
              <a:buClr>
                <a:schemeClr val="accent1"/>
              </a:buClr>
              <a:buSzPct val="100000"/>
              <a:buFont typeface="Arial" panose="020B0604020202020204" pitchFamily="34" charset="0"/>
              <a:buNone/>
            </a:pPr>
            <a:fld id="{163DE8F3-A12B-4EE1-AEB9-D03BEEAA639C}" type="slidenum">
              <a:rPr lang="en-US" sz="800" b="0" i="0" smtClean="0">
                <a:solidFill>
                  <a:srgbClr val="999999"/>
                </a:solidFill>
                <a:latin typeface="+mn-lt"/>
                <a:cs typeface="Suisse Int'l Bold" panose="020B0504000000000000" pitchFamily="34" charset="-78"/>
              </a:rPr>
              <a:t>‹#›</a:t>
            </a:fld>
            <a:r>
              <a:rPr lang="en-US" sz="800" dirty="0">
                <a:latin typeface="+mn-lt"/>
                <a:cs typeface="SuisseIntl-Light" panose="020B0304000000000000" pitchFamily="34" charset="-78"/>
              </a:rPr>
              <a:t>  </a:t>
            </a:r>
            <a:r>
              <a:rPr lang="en-US" sz="800" b="0" i="0" dirty="0">
                <a:solidFill>
                  <a:schemeClr val="tx1">
                    <a:lumMod val="50000"/>
                    <a:lumOff val="50000"/>
                  </a:schemeClr>
                </a:solidFill>
                <a:latin typeface="+mn-lt"/>
                <a:cs typeface="Suisse Int'l" panose="020B0504000000000000" pitchFamily="34" charset="-78"/>
              </a:rPr>
              <a:t>|  </a:t>
            </a:r>
            <a:r>
              <a:rPr lang="en-US" sz="800" b="0" i="0" spc="40" baseline="0" dirty="0">
                <a:solidFill>
                  <a:srgbClr val="7F7F7F"/>
                </a:solidFill>
                <a:latin typeface="+mn-lt"/>
                <a:cs typeface="Suisse Int'l" panose="020B0504000000000000" pitchFamily="34" charset="-78"/>
              </a:rPr>
              <a:t>CONFIDENTIAL</a:t>
            </a:r>
          </a:p>
        </p:txBody>
      </p:sp>
      <p:pic>
        <p:nvPicPr>
          <p:cNvPr id="7" name="Picture 6">
            <a:extLst>
              <a:ext uri="{FF2B5EF4-FFF2-40B4-BE49-F238E27FC236}">
                <a16:creationId xmlns:a16="http://schemas.microsoft.com/office/drawing/2014/main" id="{0542016A-0C3D-894B-9279-3EB4A4F96B0E}"/>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1435881" y="6333822"/>
            <a:ext cx="299371" cy="301752"/>
          </a:xfrm>
          <a:prstGeom prst="rect">
            <a:avLst/>
          </a:prstGeom>
        </p:spPr>
      </p:pic>
    </p:spTree>
    <p:extLst>
      <p:ext uri="{BB962C8B-B14F-4D97-AF65-F5344CB8AC3E}">
        <p14:creationId xmlns:p14="http://schemas.microsoft.com/office/powerpoint/2010/main" val="413541904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6" r:id="rId29"/>
  </p:sldLayoutIdLst>
  <p:hf hdr="0" ftr="0" dt="0"/>
  <p:txStyles>
    <p:titleStyle>
      <a:lvl1pPr algn="l" defTabSz="914400" rtl="0" eaLnBrk="1" latinLnBrk="0" hangingPunct="1">
        <a:lnSpc>
          <a:spcPct val="90000"/>
        </a:lnSpc>
        <a:spcBef>
          <a:spcPct val="0"/>
        </a:spcBef>
        <a:buNone/>
        <a:defRPr sz="2400" b="1" i="0" kern="1200">
          <a:solidFill>
            <a:schemeClr val="tx1"/>
          </a:solidFill>
          <a:latin typeface="+mj-lt"/>
          <a:ea typeface="+mj-ea"/>
          <a:cs typeface="Suisse Intl" panose="020B0504000000000000" pitchFamily="34" charset="-78"/>
        </a:defRPr>
      </a:lvl1pPr>
    </p:titleStyle>
    <p:body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600" b="0" i="0" kern="1200">
          <a:solidFill>
            <a:schemeClr val="tx1"/>
          </a:solidFill>
          <a:latin typeface="Arial" panose="020B0604020202020204" pitchFamily="34" charset="0"/>
          <a:ea typeface="+mn-ea"/>
          <a:cs typeface="Arial" panose="020B0604020202020204" pitchFamily="34" charset="0"/>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400" b="0" i="0" kern="1200">
          <a:solidFill>
            <a:schemeClr val="tx1"/>
          </a:solidFill>
          <a:latin typeface="Arial" panose="020B0604020202020204" pitchFamily="34" charset="0"/>
          <a:ea typeface="+mn-ea"/>
          <a:cs typeface="Arial" panose="020B0604020202020204" pitchFamily="34" charset="0"/>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200" b="0" i="0" kern="1200">
          <a:solidFill>
            <a:schemeClr val="tx1"/>
          </a:solidFill>
          <a:latin typeface="Arial" panose="020B0604020202020204" pitchFamily="34" charset="0"/>
          <a:ea typeface="+mn-ea"/>
          <a:cs typeface="Arial" panose="020B0604020202020204" pitchFamily="34" charset="0"/>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Arial" panose="020B0604020202020204" pitchFamily="34" charset="0"/>
          <a:ea typeface="+mn-ea"/>
          <a:cs typeface="Arial" panose="020B0604020202020204" pitchFamily="34" charset="0"/>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7392">
          <p15:clr>
            <a:srgbClr val="F26B43"/>
          </p15:clr>
        </p15:guide>
        <p15:guide id="9" pos="288">
          <p15:clr>
            <a:srgbClr val="F26B43"/>
          </p15:clr>
        </p15:guide>
        <p15:guide id="10" orient="horz" pos="4032">
          <p15:clr>
            <a:srgbClr val="F26B43"/>
          </p15:clr>
        </p15:guide>
        <p15:guide id="12" orient="horz" pos="3744">
          <p15:clr>
            <a:srgbClr val="F26B43"/>
          </p15:clr>
        </p15:guide>
        <p15:guide id="14" orient="horz" pos="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77CD-E10C-E348-A2A7-C5B71EC917F7}"/>
              </a:ext>
            </a:extLst>
          </p:cNvPr>
          <p:cNvSpPr>
            <a:spLocks noGrp="1"/>
          </p:cNvSpPr>
          <p:nvPr>
            <p:ph type="ctrTitle"/>
          </p:nvPr>
        </p:nvSpPr>
        <p:spPr>
          <a:xfrm>
            <a:off x="457200" y="1780381"/>
            <a:ext cx="6250781" cy="1005682"/>
          </a:xfrm>
        </p:spPr>
        <p:txBody>
          <a:bodyPr/>
          <a:lstStyle/>
          <a:p>
            <a:r>
              <a:rPr lang="en-US" sz="4800" dirty="0">
                <a:latin typeface="Calibri" panose="020F0502020204030204" pitchFamily="34" charset="0"/>
                <a:cs typeface="Calibri" panose="020F0502020204030204" pitchFamily="34" charset="0"/>
              </a:rPr>
              <a:t> Data Bank </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 Team</a:t>
            </a:r>
          </a:p>
        </p:txBody>
      </p:sp>
    </p:spTree>
    <p:extLst>
      <p:ext uri="{BB962C8B-B14F-4D97-AF65-F5344CB8AC3E}">
        <p14:creationId xmlns:p14="http://schemas.microsoft.com/office/powerpoint/2010/main" val="1839110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00E6-4A68-5D49-9DED-9B939914F67D}"/>
              </a:ext>
            </a:extLst>
          </p:cNvPr>
          <p:cNvSpPr>
            <a:spLocks noGrp="1"/>
          </p:cNvSpPr>
          <p:nvPr>
            <p:ph type="ctrTitle"/>
          </p:nvPr>
        </p:nvSpPr>
        <p:spPr>
          <a:xfrm>
            <a:off x="457200" y="661416"/>
            <a:ext cx="5440848" cy="795909"/>
          </a:xfrm>
        </p:spPr>
        <p:txBody>
          <a:bodyPr/>
          <a:lstStyle/>
          <a:p>
            <a:r>
              <a:rPr lang="en-US" dirty="0">
                <a:latin typeface="Calibri" panose="020F0502020204030204" pitchFamily="34" charset="0"/>
                <a:cs typeface="Calibri" panose="020F0502020204030204" pitchFamily="34" charset="0"/>
              </a:rPr>
              <a:t>Agenda</a:t>
            </a:r>
          </a:p>
        </p:txBody>
      </p:sp>
      <p:sp>
        <p:nvSpPr>
          <p:cNvPr id="5" name="Text Placeholder 4">
            <a:extLst>
              <a:ext uri="{FF2B5EF4-FFF2-40B4-BE49-F238E27FC236}">
                <a16:creationId xmlns:a16="http://schemas.microsoft.com/office/drawing/2014/main" id="{BF174380-7C18-434D-8A94-B22A96BD0020}"/>
              </a:ext>
            </a:extLst>
          </p:cNvPr>
          <p:cNvSpPr>
            <a:spLocks noGrp="1"/>
          </p:cNvSpPr>
          <p:nvPr>
            <p:ph type="body" sz="quarter" idx="13"/>
          </p:nvPr>
        </p:nvSpPr>
        <p:spPr>
          <a:xfrm>
            <a:off x="7692704" y="4351122"/>
            <a:ext cx="4368433" cy="2007394"/>
          </a:xfrm>
        </p:spPr>
        <p:txBody>
          <a:bodyPr/>
          <a:lstStyle/>
          <a:p>
            <a:r>
              <a:rPr lang="en-US" sz="2800" dirty="0">
                <a:latin typeface="Calibri" panose="020F0502020204030204" pitchFamily="34" charset="0"/>
                <a:cs typeface="Calibri" panose="020F0502020204030204" pitchFamily="34" charset="0"/>
              </a:rPr>
              <a:t>Hierarchy</a:t>
            </a:r>
          </a:p>
          <a:p>
            <a:r>
              <a:rPr lang="en-US" sz="2800" dirty="0">
                <a:latin typeface="Calibri" panose="020F0502020204030204" pitchFamily="34" charset="0"/>
                <a:cs typeface="Calibri" panose="020F0502020204030204" pitchFamily="34" charset="0"/>
              </a:rPr>
              <a:t>Data Bank Responsibilities</a:t>
            </a:r>
          </a:p>
          <a:p>
            <a:r>
              <a:rPr lang="en-US" sz="2800" dirty="0">
                <a:latin typeface="Calibri" panose="020F0502020204030204" pitchFamily="34" charset="0"/>
                <a:cs typeface="Calibri" panose="020F0502020204030204" pitchFamily="34" charset="0"/>
              </a:rPr>
              <a:t>Data Bank Monthly Analysis</a:t>
            </a:r>
          </a:p>
          <a:p>
            <a:r>
              <a:rPr lang="en-US" sz="2800" dirty="0">
                <a:latin typeface="Calibri" panose="020F0502020204030204" pitchFamily="34" charset="0"/>
                <a:cs typeface="Calibri" panose="020F0502020204030204" pitchFamily="34" charset="0"/>
              </a:rPr>
              <a:t>Data Bank Timelines</a:t>
            </a:r>
          </a:p>
          <a:p>
            <a:pPr marL="0" indent="0">
              <a:buNone/>
            </a:pP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a:p>
            <a:pPr marL="0" indent="0">
              <a:buNone/>
            </a:pPr>
            <a:endParaRPr lang="en-US" sz="2400" dirty="0"/>
          </a:p>
        </p:txBody>
      </p:sp>
    </p:spTree>
    <p:extLst>
      <p:ext uri="{BB962C8B-B14F-4D97-AF65-F5344CB8AC3E}">
        <p14:creationId xmlns:p14="http://schemas.microsoft.com/office/powerpoint/2010/main" val="301697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80CEEE7-E4A2-F338-0EFE-488706ED8BD3}"/>
              </a:ext>
            </a:extLst>
          </p:cNvPr>
          <p:cNvSpPr>
            <a:spLocks noGrp="1"/>
          </p:cNvSpPr>
          <p:nvPr>
            <p:ph type="title"/>
          </p:nvPr>
        </p:nvSpPr>
        <p:spPr>
          <a:xfrm>
            <a:off x="463296" y="289330"/>
            <a:ext cx="11265408" cy="500863"/>
          </a:xfrm>
        </p:spPr>
        <p:txBody>
          <a:bodyPr/>
          <a:lstStyle/>
          <a:p>
            <a:r>
              <a:rPr lang="en-US" dirty="0">
                <a:latin typeface="+mn-lt"/>
              </a:rPr>
              <a:t>Team Introduction</a:t>
            </a:r>
            <a:endParaRPr lang="en-IN" dirty="0">
              <a:latin typeface="+mn-lt"/>
            </a:endParaRPr>
          </a:p>
        </p:txBody>
      </p:sp>
      <p:sp>
        <p:nvSpPr>
          <p:cNvPr id="5" name="Rectangle 4">
            <a:extLst>
              <a:ext uri="{FF2B5EF4-FFF2-40B4-BE49-F238E27FC236}">
                <a16:creationId xmlns:a16="http://schemas.microsoft.com/office/drawing/2014/main" id="{CD78EB8B-1F62-CE74-2E67-996C4D29F28A}"/>
              </a:ext>
            </a:extLst>
          </p:cNvPr>
          <p:cNvSpPr/>
          <p:nvPr/>
        </p:nvSpPr>
        <p:spPr>
          <a:xfrm>
            <a:off x="4509782" y="876652"/>
            <a:ext cx="2541864" cy="459305"/>
          </a:xfrm>
          <a:prstGeom prst="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400" b="1" kern="1200" dirty="0">
                <a:solidFill>
                  <a:prstClr val="white"/>
                </a:solidFill>
                <a:ea typeface="+mn-ea"/>
                <a:cs typeface="+mn-cs"/>
              </a:rPr>
              <a:t>Kanak Rai </a:t>
            </a:r>
          </a:p>
          <a:p>
            <a:pPr lvl="0" algn="ctr"/>
            <a:r>
              <a:rPr lang="en-IN" sz="1000" b="1" kern="1200" dirty="0">
                <a:solidFill>
                  <a:prstClr val="white"/>
                </a:solidFill>
                <a:ea typeface="+mn-ea"/>
                <a:cs typeface="+mn-cs"/>
              </a:rPr>
              <a:t>(Sr. Director-Business Ops)</a:t>
            </a:r>
          </a:p>
        </p:txBody>
      </p:sp>
      <p:sp>
        <p:nvSpPr>
          <p:cNvPr id="6" name="Rectangle 5">
            <a:extLst>
              <a:ext uri="{FF2B5EF4-FFF2-40B4-BE49-F238E27FC236}">
                <a16:creationId xmlns:a16="http://schemas.microsoft.com/office/drawing/2014/main" id="{E53FC34E-A58F-0FBD-8863-E5BB60B8BF72}"/>
              </a:ext>
            </a:extLst>
          </p:cNvPr>
          <p:cNvSpPr/>
          <p:nvPr/>
        </p:nvSpPr>
        <p:spPr>
          <a:xfrm>
            <a:off x="4509782" y="1504111"/>
            <a:ext cx="2541864" cy="459306"/>
          </a:xfrm>
          <a:prstGeom prst="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400" b="1" kern="1200" dirty="0">
                <a:solidFill>
                  <a:prstClr val="white"/>
                </a:solidFill>
                <a:ea typeface="+mn-ea"/>
                <a:cs typeface="+mn-cs"/>
              </a:rPr>
              <a:t>Nishit Vyas</a:t>
            </a:r>
            <a:br>
              <a:rPr lang="en-IN" sz="1600" b="1" kern="1200" dirty="0">
                <a:solidFill>
                  <a:prstClr val="white"/>
                </a:solidFill>
                <a:ea typeface="+mn-ea"/>
                <a:cs typeface="+mn-cs"/>
              </a:rPr>
            </a:br>
            <a:r>
              <a:rPr lang="en-IN" sz="1200" b="1" kern="1200" dirty="0">
                <a:solidFill>
                  <a:prstClr val="white"/>
                </a:solidFill>
                <a:ea typeface="+mn-ea"/>
                <a:cs typeface="+mn-cs"/>
              </a:rPr>
              <a:t>(Director – ML Ops)</a:t>
            </a:r>
          </a:p>
        </p:txBody>
      </p:sp>
      <p:sp>
        <p:nvSpPr>
          <p:cNvPr id="7" name="Rectangle 6">
            <a:extLst>
              <a:ext uri="{FF2B5EF4-FFF2-40B4-BE49-F238E27FC236}">
                <a16:creationId xmlns:a16="http://schemas.microsoft.com/office/drawing/2014/main" id="{732D7BC1-6D61-78E1-B3A5-21E6099FE9C9}"/>
              </a:ext>
            </a:extLst>
          </p:cNvPr>
          <p:cNvSpPr/>
          <p:nvPr/>
        </p:nvSpPr>
        <p:spPr>
          <a:xfrm>
            <a:off x="9029703" y="2337719"/>
            <a:ext cx="1866898" cy="834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buNone/>
            </a:pPr>
            <a:r>
              <a:rPr lang="en-IN" sz="1400" b="1" kern="1200" dirty="0">
                <a:solidFill>
                  <a:prstClr val="white"/>
                </a:solidFill>
                <a:ea typeface="+mn-ea"/>
                <a:cs typeface="+mn-cs"/>
              </a:rPr>
              <a:t>Nitesh Shah </a:t>
            </a:r>
          </a:p>
          <a:p>
            <a:pPr lvl="0" algn="ctr">
              <a:buNone/>
            </a:pPr>
            <a:r>
              <a:rPr lang="en-IN" sz="1200" b="1" kern="1200" dirty="0">
                <a:solidFill>
                  <a:prstClr val="white"/>
                </a:solidFill>
                <a:ea typeface="+mn-ea"/>
                <a:cs typeface="+mn-cs"/>
              </a:rPr>
              <a:t>(Asst Manager ML Ops)</a:t>
            </a:r>
          </a:p>
        </p:txBody>
      </p:sp>
      <p:sp>
        <p:nvSpPr>
          <p:cNvPr id="8" name="Rectangle 7">
            <a:extLst>
              <a:ext uri="{FF2B5EF4-FFF2-40B4-BE49-F238E27FC236}">
                <a16:creationId xmlns:a16="http://schemas.microsoft.com/office/drawing/2014/main" id="{7221A2B8-4722-C02B-DEE1-6059D6EE72A5}"/>
              </a:ext>
            </a:extLst>
          </p:cNvPr>
          <p:cNvSpPr/>
          <p:nvPr/>
        </p:nvSpPr>
        <p:spPr>
          <a:xfrm>
            <a:off x="4795706" y="2337718"/>
            <a:ext cx="1963023" cy="8169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en-IN" sz="1400" b="1" kern="1200" dirty="0">
                <a:solidFill>
                  <a:prstClr val="white"/>
                </a:solidFill>
                <a:ea typeface="+mn-ea"/>
                <a:cs typeface="+mn-cs"/>
              </a:rPr>
              <a:t>Shalaka Takale</a:t>
            </a:r>
            <a:br>
              <a:rPr lang="en-IN" sz="1400" b="1" kern="1200" dirty="0">
                <a:solidFill>
                  <a:prstClr val="white"/>
                </a:solidFill>
                <a:ea typeface="+mn-ea"/>
                <a:cs typeface="Arial" panose="020B0604020202020204" pitchFamily="34" charset="0"/>
              </a:rPr>
            </a:br>
            <a:r>
              <a:rPr lang="en-IN" sz="1200" b="1" kern="1200" dirty="0">
                <a:solidFill>
                  <a:prstClr val="white"/>
                </a:solidFill>
                <a:ea typeface="+mn-ea"/>
                <a:cs typeface="Arial" panose="020B0604020202020204" pitchFamily="34" charset="0"/>
              </a:rPr>
              <a:t>(</a:t>
            </a:r>
            <a:r>
              <a:rPr lang="en-IN" sz="1200" b="1" kern="1200" dirty="0">
                <a:solidFill>
                  <a:prstClr val="white"/>
                </a:solidFill>
                <a:ea typeface="+mn-ea"/>
                <a:cs typeface="+mn-cs"/>
              </a:rPr>
              <a:t>Asst. Manager Model Validation &amp; Quality )</a:t>
            </a:r>
          </a:p>
        </p:txBody>
      </p:sp>
      <p:cxnSp>
        <p:nvCxnSpPr>
          <p:cNvPr id="19" name="Straight Connector 18">
            <a:extLst>
              <a:ext uri="{FF2B5EF4-FFF2-40B4-BE49-F238E27FC236}">
                <a16:creationId xmlns:a16="http://schemas.microsoft.com/office/drawing/2014/main" id="{E16D959F-DF5B-9C8C-0F20-A4F43166CBDA}"/>
              </a:ext>
            </a:extLst>
          </p:cNvPr>
          <p:cNvCxnSpPr>
            <a:stCxn id="6" idx="2"/>
          </p:cNvCxnSpPr>
          <p:nvPr/>
        </p:nvCxnSpPr>
        <p:spPr>
          <a:xfrm>
            <a:off x="5780714" y="1963417"/>
            <a:ext cx="0" cy="1841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E4C2B668-114B-B876-0D64-86533716169C}"/>
              </a:ext>
            </a:extLst>
          </p:cNvPr>
          <p:cNvCxnSpPr>
            <a:cxnSpLocks/>
          </p:cNvCxnSpPr>
          <p:nvPr/>
        </p:nvCxnSpPr>
        <p:spPr>
          <a:xfrm flipH="1">
            <a:off x="5780714" y="2147582"/>
            <a:ext cx="423714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B2984D3-79C8-1A78-84B4-7A675251E38B}"/>
              </a:ext>
            </a:extLst>
          </p:cNvPr>
          <p:cNvCxnSpPr>
            <a:cxnSpLocks/>
          </p:cNvCxnSpPr>
          <p:nvPr/>
        </p:nvCxnSpPr>
        <p:spPr>
          <a:xfrm>
            <a:off x="1543574" y="2147582"/>
            <a:ext cx="0" cy="183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2F4401E7-9F62-627B-780A-30F52890AF24}"/>
              </a:ext>
            </a:extLst>
          </p:cNvPr>
          <p:cNvCxnSpPr>
            <a:cxnSpLocks/>
          </p:cNvCxnSpPr>
          <p:nvPr/>
        </p:nvCxnSpPr>
        <p:spPr>
          <a:xfrm>
            <a:off x="10017854" y="2147582"/>
            <a:ext cx="0" cy="183419"/>
          </a:xfrm>
          <a:prstGeom prst="line">
            <a:avLst/>
          </a:prstGeom>
        </p:spPr>
        <p:style>
          <a:lnRef idx="3">
            <a:schemeClr val="accent1"/>
          </a:lnRef>
          <a:fillRef idx="0">
            <a:schemeClr val="accent1"/>
          </a:fillRef>
          <a:effectRef idx="2">
            <a:schemeClr val="accent1"/>
          </a:effectRef>
          <a:fontRef idx="minor">
            <a:schemeClr val="tx1"/>
          </a:fontRef>
        </p:style>
      </p:cxnSp>
      <p:grpSp>
        <p:nvGrpSpPr>
          <p:cNvPr id="35" name="Group 34">
            <a:extLst>
              <a:ext uri="{FF2B5EF4-FFF2-40B4-BE49-F238E27FC236}">
                <a16:creationId xmlns:a16="http://schemas.microsoft.com/office/drawing/2014/main" id="{AEA66ABC-74BE-238D-D6CA-58EB1983D184}"/>
              </a:ext>
            </a:extLst>
          </p:cNvPr>
          <p:cNvGrpSpPr/>
          <p:nvPr/>
        </p:nvGrpSpPr>
        <p:grpSpPr>
          <a:xfrm>
            <a:off x="2832676" y="3264848"/>
            <a:ext cx="2071404" cy="3563660"/>
            <a:chOff x="2832676" y="3264848"/>
            <a:chExt cx="2071404" cy="3563660"/>
          </a:xfrm>
        </p:grpSpPr>
        <p:sp>
          <p:nvSpPr>
            <p:cNvPr id="9" name="Rectangle 8">
              <a:extLst>
                <a:ext uri="{FF2B5EF4-FFF2-40B4-BE49-F238E27FC236}">
                  <a16:creationId xmlns:a16="http://schemas.microsoft.com/office/drawing/2014/main" id="{340CF5CF-1057-8E3C-DF53-D7087A58F5A8}"/>
                </a:ext>
              </a:extLst>
            </p:cNvPr>
            <p:cNvSpPr/>
            <p:nvPr/>
          </p:nvSpPr>
          <p:spPr>
            <a:xfrm>
              <a:off x="2832697" y="5441848"/>
              <a:ext cx="2071383" cy="31492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Bhagyashri Gaikwad</a:t>
              </a:r>
            </a:p>
          </p:txBody>
        </p:sp>
        <p:sp>
          <p:nvSpPr>
            <p:cNvPr id="10" name="Rectangle 9">
              <a:extLst>
                <a:ext uri="{FF2B5EF4-FFF2-40B4-BE49-F238E27FC236}">
                  <a16:creationId xmlns:a16="http://schemas.microsoft.com/office/drawing/2014/main" id="{83361261-BAFC-E1E7-C1E5-6B8AAA4BC408}"/>
                </a:ext>
              </a:extLst>
            </p:cNvPr>
            <p:cNvSpPr/>
            <p:nvPr/>
          </p:nvSpPr>
          <p:spPr>
            <a:xfrm>
              <a:off x="2832698" y="4348287"/>
              <a:ext cx="2071382"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err="1">
                  <a:solidFill>
                    <a:schemeClr val="bg1"/>
                  </a:solidFill>
                  <a:effectLst/>
                </a:rPr>
                <a:t>Shishupal</a:t>
              </a:r>
              <a:r>
                <a:rPr lang="en-IN" sz="1200" b="1" i="0" u="none" strike="noStrike" dirty="0">
                  <a:solidFill>
                    <a:schemeClr val="bg1"/>
                  </a:solidFill>
                  <a:effectLst/>
                </a:rPr>
                <a:t> </a:t>
              </a:r>
              <a:r>
                <a:rPr lang="en-IN" sz="1200" b="1" i="0" u="none" strike="noStrike" dirty="0" err="1">
                  <a:solidFill>
                    <a:schemeClr val="bg1"/>
                  </a:solidFill>
                  <a:effectLst/>
                </a:rPr>
                <a:t>Kamble</a:t>
              </a:r>
              <a:endParaRPr lang="en-IN" sz="1200" b="1" dirty="0"/>
            </a:p>
          </p:txBody>
        </p:sp>
        <p:sp>
          <p:nvSpPr>
            <p:cNvPr id="11" name="Rectangle 10">
              <a:extLst>
                <a:ext uri="{FF2B5EF4-FFF2-40B4-BE49-F238E27FC236}">
                  <a16:creationId xmlns:a16="http://schemas.microsoft.com/office/drawing/2014/main" id="{4BD26A01-9E7E-F7CD-98B1-D45E98572C14}"/>
                </a:ext>
              </a:extLst>
            </p:cNvPr>
            <p:cNvSpPr/>
            <p:nvPr/>
          </p:nvSpPr>
          <p:spPr>
            <a:xfrm>
              <a:off x="2832697" y="5080568"/>
              <a:ext cx="2071381"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Rahul Patil</a:t>
              </a:r>
              <a:endParaRPr lang="en-IN" sz="1200" b="1" dirty="0"/>
            </a:p>
          </p:txBody>
        </p:sp>
        <p:sp>
          <p:nvSpPr>
            <p:cNvPr id="12" name="Rectangle 11">
              <a:extLst>
                <a:ext uri="{FF2B5EF4-FFF2-40B4-BE49-F238E27FC236}">
                  <a16:creationId xmlns:a16="http://schemas.microsoft.com/office/drawing/2014/main" id="{FFDC9008-9292-CE67-C319-AECCEA935A7F}"/>
                </a:ext>
              </a:extLst>
            </p:cNvPr>
            <p:cNvSpPr/>
            <p:nvPr/>
          </p:nvSpPr>
          <p:spPr>
            <a:xfrm>
              <a:off x="2832695" y="6141156"/>
              <a:ext cx="2071382"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Arti Rane</a:t>
              </a:r>
              <a:endParaRPr lang="en-IN" sz="1200" b="1" dirty="0"/>
            </a:p>
          </p:txBody>
        </p:sp>
        <p:sp>
          <p:nvSpPr>
            <p:cNvPr id="13" name="Rectangle 12">
              <a:extLst>
                <a:ext uri="{FF2B5EF4-FFF2-40B4-BE49-F238E27FC236}">
                  <a16:creationId xmlns:a16="http://schemas.microsoft.com/office/drawing/2014/main" id="{031EB675-FED2-37FF-8CFB-F338BFD3F723}"/>
                </a:ext>
              </a:extLst>
            </p:cNvPr>
            <p:cNvSpPr/>
            <p:nvPr/>
          </p:nvSpPr>
          <p:spPr>
            <a:xfrm>
              <a:off x="2832693" y="4719288"/>
              <a:ext cx="2071384"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Yatin Fulpagare</a:t>
              </a:r>
              <a:endParaRPr lang="en-IN" sz="1200" b="1" dirty="0"/>
            </a:p>
          </p:txBody>
        </p:sp>
        <p:sp>
          <p:nvSpPr>
            <p:cNvPr id="14" name="Rectangle 13">
              <a:extLst>
                <a:ext uri="{FF2B5EF4-FFF2-40B4-BE49-F238E27FC236}">
                  <a16:creationId xmlns:a16="http://schemas.microsoft.com/office/drawing/2014/main" id="{21419626-3DD4-DBB4-5249-B9C773650189}"/>
                </a:ext>
              </a:extLst>
            </p:cNvPr>
            <p:cNvSpPr/>
            <p:nvPr/>
          </p:nvSpPr>
          <p:spPr>
            <a:xfrm>
              <a:off x="2832698" y="5786686"/>
              <a:ext cx="2071382" cy="31492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Nandkumar Bakale</a:t>
              </a:r>
              <a:endParaRPr lang="en-IN" sz="1200" b="1" dirty="0"/>
            </a:p>
          </p:txBody>
        </p:sp>
        <p:sp>
          <p:nvSpPr>
            <p:cNvPr id="15" name="Rectangle 14">
              <a:extLst>
                <a:ext uri="{FF2B5EF4-FFF2-40B4-BE49-F238E27FC236}">
                  <a16:creationId xmlns:a16="http://schemas.microsoft.com/office/drawing/2014/main" id="{8A19D9E1-9FCD-B66C-E645-5423FF908DCD}"/>
                </a:ext>
              </a:extLst>
            </p:cNvPr>
            <p:cNvSpPr/>
            <p:nvPr/>
          </p:nvSpPr>
          <p:spPr>
            <a:xfrm>
              <a:off x="2832693" y="3628458"/>
              <a:ext cx="2071378"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Kiran Khairnar</a:t>
              </a:r>
              <a:endParaRPr lang="en-IN" sz="1200" b="1" dirty="0"/>
            </a:p>
          </p:txBody>
        </p:sp>
        <p:sp>
          <p:nvSpPr>
            <p:cNvPr id="16" name="Rectangle 15">
              <a:extLst>
                <a:ext uri="{FF2B5EF4-FFF2-40B4-BE49-F238E27FC236}">
                  <a16:creationId xmlns:a16="http://schemas.microsoft.com/office/drawing/2014/main" id="{F64F7915-FF1D-66D7-8462-02A9F0D28906}"/>
                </a:ext>
              </a:extLst>
            </p:cNvPr>
            <p:cNvSpPr/>
            <p:nvPr/>
          </p:nvSpPr>
          <p:spPr>
            <a:xfrm>
              <a:off x="2832693" y="3983409"/>
              <a:ext cx="2071383"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Dhananjay Jha</a:t>
              </a:r>
              <a:endParaRPr lang="en-IN" sz="1200" b="1" dirty="0"/>
            </a:p>
          </p:txBody>
        </p:sp>
        <p:sp>
          <p:nvSpPr>
            <p:cNvPr id="17" name="Rectangle 16">
              <a:extLst>
                <a:ext uri="{FF2B5EF4-FFF2-40B4-BE49-F238E27FC236}">
                  <a16:creationId xmlns:a16="http://schemas.microsoft.com/office/drawing/2014/main" id="{6C1ED4F4-6D8F-BBAA-6935-B83DA0BD6DA8}"/>
                </a:ext>
              </a:extLst>
            </p:cNvPr>
            <p:cNvSpPr/>
            <p:nvPr/>
          </p:nvSpPr>
          <p:spPr>
            <a:xfrm>
              <a:off x="2832676" y="6502436"/>
              <a:ext cx="2071382"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Madhuri Kulkarni</a:t>
              </a:r>
              <a:endParaRPr lang="en-IN" sz="1200" b="1" dirty="0"/>
            </a:p>
          </p:txBody>
        </p:sp>
        <p:sp>
          <p:nvSpPr>
            <p:cNvPr id="26" name="Rectangle 25">
              <a:extLst>
                <a:ext uri="{FF2B5EF4-FFF2-40B4-BE49-F238E27FC236}">
                  <a16:creationId xmlns:a16="http://schemas.microsoft.com/office/drawing/2014/main" id="{F15F665A-19B6-6102-1948-93D4D2E2412F}"/>
                </a:ext>
              </a:extLst>
            </p:cNvPr>
            <p:cNvSpPr/>
            <p:nvPr/>
          </p:nvSpPr>
          <p:spPr>
            <a:xfrm>
              <a:off x="2832681" y="3264848"/>
              <a:ext cx="2071377"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Document Processor</a:t>
              </a:r>
            </a:p>
          </p:txBody>
        </p:sp>
      </p:grpSp>
      <p:grpSp>
        <p:nvGrpSpPr>
          <p:cNvPr id="34" name="Group 33">
            <a:extLst>
              <a:ext uri="{FF2B5EF4-FFF2-40B4-BE49-F238E27FC236}">
                <a16:creationId xmlns:a16="http://schemas.microsoft.com/office/drawing/2014/main" id="{4C76F51C-6A0C-C6AB-B12C-9CF4CFEFC086}"/>
              </a:ext>
            </a:extLst>
          </p:cNvPr>
          <p:cNvGrpSpPr/>
          <p:nvPr/>
        </p:nvGrpSpPr>
        <p:grpSpPr>
          <a:xfrm>
            <a:off x="209724" y="3264848"/>
            <a:ext cx="2130804" cy="1176333"/>
            <a:chOff x="156244" y="3264848"/>
            <a:chExt cx="1963024" cy="1176333"/>
          </a:xfrm>
        </p:grpSpPr>
        <p:sp>
          <p:nvSpPr>
            <p:cNvPr id="27" name="Rectangle 26">
              <a:extLst>
                <a:ext uri="{FF2B5EF4-FFF2-40B4-BE49-F238E27FC236}">
                  <a16:creationId xmlns:a16="http://schemas.microsoft.com/office/drawing/2014/main" id="{101AD249-E7F5-3FF9-1A00-C18A1868E805}"/>
                </a:ext>
              </a:extLst>
            </p:cNvPr>
            <p:cNvSpPr/>
            <p:nvPr/>
          </p:nvSpPr>
          <p:spPr>
            <a:xfrm>
              <a:off x="156245" y="3264848"/>
              <a:ext cx="1963023" cy="326072"/>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Data Analyst</a:t>
              </a:r>
            </a:p>
          </p:txBody>
        </p:sp>
        <p:sp>
          <p:nvSpPr>
            <p:cNvPr id="28" name="Rectangle 27">
              <a:extLst>
                <a:ext uri="{FF2B5EF4-FFF2-40B4-BE49-F238E27FC236}">
                  <a16:creationId xmlns:a16="http://schemas.microsoft.com/office/drawing/2014/main" id="{FC5D0768-842A-4C83-8A96-13E87E0DA371}"/>
                </a:ext>
              </a:extLst>
            </p:cNvPr>
            <p:cNvSpPr/>
            <p:nvPr/>
          </p:nvSpPr>
          <p:spPr>
            <a:xfrm>
              <a:off x="156244" y="3699158"/>
              <a:ext cx="1963024" cy="323549"/>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Vinay Dhavan</a:t>
              </a:r>
              <a:endParaRPr lang="en-IN" sz="1200" b="1" dirty="0"/>
            </a:p>
          </p:txBody>
        </p:sp>
        <p:sp>
          <p:nvSpPr>
            <p:cNvPr id="29" name="Rectangle 28">
              <a:extLst>
                <a:ext uri="{FF2B5EF4-FFF2-40B4-BE49-F238E27FC236}">
                  <a16:creationId xmlns:a16="http://schemas.microsoft.com/office/drawing/2014/main" id="{521510C7-1B9C-9755-4F94-BD3FC98F6F9E}"/>
                </a:ext>
              </a:extLst>
            </p:cNvPr>
            <p:cNvSpPr/>
            <p:nvPr/>
          </p:nvSpPr>
          <p:spPr>
            <a:xfrm>
              <a:off x="156244" y="4130945"/>
              <a:ext cx="1963024" cy="310236"/>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chemeClr val="bg1"/>
                  </a:solidFill>
                  <a:effectLst/>
                </a:rPr>
                <a:t>Rushikesh Nivandikar</a:t>
              </a:r>
              <a:endParaRPr lang="en-IN" sz="1200" b="1" dirty="0"/>
            </a:p>
          </p:txBody>
        </p:sp>
      </p:grpSp>
      <p:sp>
        <p:nvSpPr>
          <p:cNvPr id="30" name="Rectangle 29">
            <a:extLst>
              <a:ext uri="{FF2B5EF4-FFF2-40B4-BE49-F238E27FC236}">
                <a16:creationId xmlns:a16="http://schemas.microsoft.com/office/drawing/2014/main" id="{5BF460B7-3FB3-437E-3A69-D2B2B143CB55}"/>
              </a:ext>
            </a:extLst>
          </p:cNvPr>
          <p:cNvSpPr/>
          <p:nvPr/>
        </p:nvSpPr>
        <p:spPr>
          <a:xfrm>
            <a:off x="959912" y="2314577"/>
            <a:ext cx="1716613" cy="6987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buNone/>
            </a:pPr>
            <a:r>
              <a:rPr lang="en-IN" sz="1400" b="1" kern="1200" dirty="0">
                <a:solidFill>
                  <a:prstClr val="white"/>
                </a:solidFill>
                <a:ea typeface="+mn-ea"/>
                <a:cs typeface="+mn-cs"/>
              </a:rPr>
              <a:t>Chetan Yadav</a:t>
            </a:r>
            <a:br>
              <a:rPr lang="en-IN" sz="1400" b="1" kern="1200" dirty="0">
                <a:solidFill>
                  <a:prstClr val="white"/>
                </a:solidFill>
                <a:ea typeface="+mn-ea"/>
                <a:cs typeface="+mn-cs"/>
              </a:rPr>
            </a:br>
            <a:r>
              <a:rPr lang="en-IN" sz="1200" b="1" kern="1200" dirty="0">
                <a:solidFill>
                  <a:prstClr val="white"/>
                </a:solidFill>
                <a:ea typeface="+mn-ea"/>
                <a:cs typeface="+mn-cs"/>
              </a:rPr>
              <a:t>(Asst. Manager Data Bank)</a:t>
            </a:r>
          </a:p>
        </p:txBody>
      </p:sp>
      <p:grpSp>
        <p:nvGrpSpPr>
          <p:cNvPr id="39" name="Group 38">
            <a:extLst>
              <a:ext uri="{FF2B5EF4-FFF2-40B4-BE49-F238E27FC236}">
                <a16:creationId xmlns:a16="http://schemas.microsoft.com/office/drawing/2014/main" id="{F65650F8-D690-A366-8EB6-7E58E6D7C502}"/>
              </a:ext>
            </a:extLst>
          </p:cNvPr>
          <p:cNvGrpSpPr/>
          <p:nvPr/>
        </p:nvGrpSpPr>
        <p:grpSpPr>
          <a:xfrm>
            <a:off x="1137756" y="1335957"/>
            <a:ext cx="4642958" cy="1928891"/>
            <a:chOff x="1137756" y="1335957"/>
            <a:chExt cx="4642958" cy="1928891"/>
          </a:xfrm>
        </p:grpSpPr>
        <p:cxnSp>
          <p:nvCxnSpPr>
            <p:cNvPr id="18" name="Straight Connector 17">
              <a:extLst>
                <a:ext uri="{FF2B5EF4-FFF2-40B4-BE49-F238E27FC236}">
                  <a16:creationId xmlns:a16="http://schemas.microsoft.com/office/drawing/2014/main" id="{0DBF3256-7ED7-65D0-E594-E58ACB360360}"/>
                </a:ext>
              </a:extLst>
            </p:cNvPr>
            <p:cNvCxnSpPr>
              <a:cxnSpLocks/>
              <a:stCxn id="5" idx="2"/>
              <a:endCxn id="6" idx="0"/>
            </p:cNvCxnSpPr>
            <p:nvPr/>
          </p:nvCxnSpPr>
          <p:spPr>
            <a:xfrm>
              <a:off x="5780714" y="1335957"/>
              <a:ext cx="0" cy="168154"/>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10724A32-E9EC-2C7F-22F2-3E6556953B82}"/>
                </a:ext>
              </a:extLst>
            </p:cNvPr>
            <p:cNvCxnSpPr/>
            <p:nvPr/>
          </p:nvCxnSpPr>
          <p:spPr>
            <a:xfrm flipH="1">
              <a:off x="1543574" y="2147582"/>
              <a:ext cx="423714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5A671585-FFC5-31CF-B596-AAB00C4A6A4C}"/>
                </a:ext>
              </a:extLst>
            </p:cNvPr>
            <p:cNvCxnSpPr/>
            <p:nvPr/>
          </p:nvCxnSpPr>
          <p:spPr>
            <a:xfrm>
              <a:off x="5780714" y="2154300"/>
              <a:ext cx="0" cy="183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B11BCC85-94D7-2922-C42A-58C7A0317F93}"/>
                </a:ext>
              </a:extLst>
            </p:cNvPr>
            <p:cNvCxnSpPr>
              <a:cxnSpLocks/>
            </p:cNvCxnSpPr>
            <p:nvPr/>
          </p:nvCxnSpPr>
          <p:spPr>
            <a:xfrm>
              <a:off x="1137756" y="3096932"/>
              <a:ext cx="273061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DDDCE09A-638C-177F-10AB-E7C3642CE6C5}"/>
                </a:ext>
              </a:extLst>
            </p:cNvPr>
            <p:cNvCxnSpPr>
              <a:cxnSpLocks/>
              <a:endCxn id="26" idx="0"/>
            </p:cNvCxnSpPr>
            <p:nvPr/>
          </p:nvCxnSpPr>
          <p:spPr>
            <a:xfrm>
              <a:off x="3868370" y="3096932"/>
              <a:ext cx="0" cy="167916"/>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AB1E7DBA-344B-A93F-8C60-F87640088CF4}"/>
                </a:ext>
              </a:extLst>
            </p:cNvPr>
            <p:cNvCxnSpPr/>
            <p:nvPr/>
          </p:nvCxnSpPr>
          <p:spPr>
            <a:xfrm>
              <a:off x="1137756" y="3096932"/>
              <a:ext cx="0" cy="167916"/>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C036159D-3C35-D553-0C48-9D7A35E54425}"/>
                </a:ext>
              </a:extLst>
            </p:cNvPr>
            <p:cNvCxnSpPr>
              <a:cxnSpLocks/>
            </p:cNvCxnSpPr>
            <p:nvPr/>
          </p:nvCxnSpPr>
          <p:spPr>
            <a:xfrm>
              <a:off x="1815037" y="3018049"/>
              <a:ext cx="0" cy="83645"/>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97201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DB1C-43EF-0901-FEB1-EEA6FB61FE75}"/>
              </a:ext>
            </a:extLst>
          </p:cNvPr>
          <p:cNvSpPr>
            <a:spLocks noGrp="1"/>
          </p:cNvSpPr>
          <p:nvPr>
            <p:ph type="ctrTitle"/>
          </p:nvPr>
        </p:nvSpPr>
        <p:spPr/>
        <p:txBody>
          <a:bodyPr anchor="b"/>
          <a:lstStyle/>
          <a:p>
            <a:r>
              <a:rPr lang="en-IN" dirty="0"/>
              <a:t>Data Bank Process</a:t>
            </a:r>
          </a:p>
        </p:txBody>
      </p:sp>
    </p:spTree>
    <p:extLst>
      <p:ext uri="{BB962C8B-B14F-4D97-AF65-F5344CB8AC3E}">
        <p14:creationId xmlns:p14="http://schemas.microsoft.com/office/powerpoint/2010/main" val="3552579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E3CBAE50-81F2-1C28-47A8-1943752FB652}"/>
              </a:ext>
            </a:extLst>
          </p:cNvPr>
          <p:cNvGraphicFramePr>
            <a:graphicFrameLocks noGrp="1"/>
          </p:cNvGraphicFramePr>
          <p:nvPr>
            <p:ph sz="quarter" idx="11"/>
            <p:extLst>
              <p:ext uri="{D42A27DB-BD31-4B8C-83A1-F6EECF244321}">
                <p14:modId xmlns:p14="http://schemas.microsoft.com/office/powerpoint/2010/main" val="1433977080"/>
              </p:ext>
            </p:extLst>
          </p:nvPr>
        </p:nvGraphicFramePr>
        <p:xfrm>
          <a:off x="468312" y="1476375"/>
          <a:ext cx="10617199" cy="430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D253C21F-7C55-6421-5C44-C2848A2FE0C7}"/>
              </a:ext>
            </a:extLst>
          </p:cNvPr>
          <p:cNvSpPr>
            <a:spLocks noGrp="1"/>
          </p:cNvSpPr>
          <p:nvPr>
            <p:ph type="title"/>
          </p:nvPr>
        </p:nvSpPr>
        <p:spPr/>
        <p:txBody>
          <a:bodyPr/>
          <a:lstStyle/>
          <a:p>
            <a:r>
              <a:rPr lang="en-IN" sz="2400" b="1" dirty="0">
                <a:latin typeface="+mn-lt"/>
                <a:cs typeface="Calibri" panose="020F0502020204030204" pitchFamily="34" charset="0"/>
              </a:rPr>
              <a:t>Data Bank Responsibilities</a:t>
            </a:r>
            <a:endParaRPr lang="en-IN" sz="2400" b="1" dirty="0">
              <a:latin typeface="+mn-lt"/>
            </a:endParaRPr>
          </a:p>
        </p:txBody>
      </p:sp>
      <p:grpSp>
        <p:nvGrpSpPr>
          <p:cNvPr id="7" name="Group 6">
            <a:extLst>
              <a:ext uri="{FF2B5EF4-FFF2-40B4-BE49-F238E27FC236}">
                <a16:creationId xmlns:a16="http://schemas.microsoft.com/office/drawing/2014/main" id="{C3BC9435-6ED4-689C-C73A-F5ED0D76D6D7}"/>
              </a:ext>
            </a:extLst>
          </p:cNvPr>
          <p:cNvGrpSpPr/>
          <p:nvPr/>
        </p:nvGrpSpPr>
        <p:grpSpPr>
          <a:xfrm rot="16200000">
            <a:off x="2107517" y="2611612"/>
            <a:ext cx="350465" cy="409978"/>
            <a:chOff x="2689190" y="1945279"/>
            <a:chExt cx="350465" cy="409978"/>
          </a:xfrm>
        </p:grpSpPr>
        <p:sp>
          <p:nvSpPr>
            <p:cNvPr id="8" name="Arrow: Right 7">
              <a:extLst>
                <a:ext uri="{FF2B5EF4-FFF2-40B4-BE49-F238E27FC236}">
                  <a16:creationId xmlns:a16="http://schemas.microsoft.com/office/drawing/2014/main" id="{E687E904-6F6C-6676-F893-E6F4DBD91CFB}"/>
                </a:ext>
              </a:extLst>
            </p:cNvPr>
            <p:cNvSpPr/>
            <p:nvPr/>
          </p:nvSpPr>
          <p:spPr>
            <a:xfrm rot="10800000">
              <a:off x="2689190" y="1945279"/>
              <a:ext cx="350465" cy="40997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Arrow: Right 4">
              <a:extLst>
                <a:ext uri="{FF2B5EF4-FFF2-40B4-BE49-F238E27FC236}">
                  <a16:creationId xmlns:a16="http://schemas.microsoft.com/office/drawing/2014/main" id="{CEC41E6E-322B-4B65-16CC-070D45DBA267}"/>
                </a:ext>
              </a:extLst>
            </p:cNvPr>
            <p:cNvSpPr txBox="1"/>
            <p:nvPr/>
          </p:nvSpPr>
          <p:spPr>
            <a:xfrm rot="21600000">
              <a:off x="2794329" y="2027275"/>
              <a:ext cx="245326" cy="245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p:txBody>
        </p:sp>
      </p:grpSp>
      <p:grpSp>
        <p:nvGrpSpPr>
          <p:cNvPr id="13" name="Group 12">
            <a:extLst>
              <a:ext uri="{FF2B5EF4-FFF2-40B4-BE49-F238E27FC236}">
                <a16:creationId xmlns:a16="http://schemas.microsoft.com/office/drawing/2014/main" id="{F88302A6-54EC-2627-43D7-01E94610BF09}"/>
              </a:ext>
            </a:extLst>
          </p:cNvPr>
          <p:cNvGrpSpPr/>
          <p:nvPr/>
        </p:nvGrpSpPr>
        <p:grpSpPr>
          <a:xfrm>
            <a:off x="9332912" y="5432942"/>
            <a:ext cx="2390775" cy="424933"/>
            <a:chOff x="8877300" y="5857875"/>
            <a:chExt cx="2390775" cy="424933"/>
          </a:xfrm>
        </p:grpSpPr>
        <p:sp>
          <p:nvSpPr>
            <p:cNvPr id="10" name="Rectangle: Rounded Corners 9">
              <a:extLst>
                <a:ext uri="{FF2B5EF4-FFF2-40B4-BE49-F238E27FC236}">
                  <a16:creationId xmlns:a16="http://schemas.microsoft.com/office/drawing/2014/main" id="{ABE07AA6-5758-8AF4-0C10-282E3917F073}"/>
                </a:ext>
              </a:extLst>
            </p:cNvPr>
            <p:cNvSpPr/>
            <p:nvPr/>
          </p:nvSpPr>
          <p:spPr>
            <a:xfrm>
              <a:off x="8877300" y="5867400"/>
              <a:ext cx="638175" cy="415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rPr>
                <a:t>ADR &amp;ADE</a:t>
              </a:r>
            </a:p>
          </p:txBody>
        </p:sp>
        <p:sp>
          <p:nvSpPr>
            <p:cNvPr id="11" name="Rectangle: Rounded Corners 10">
              <a:extLst>
                <a:ext uri="{FF2B5EF4-FFF2-40B4-BE49-F238E27FC236}">
                  <a16:creationId xmlns:a16="http://schemas.microsoft.com/office/drawing/2014/main" id="{8A9B273F-5DC5-F3EF-E1B9-C94A84FBEAEB}"/>
                </a:ext>
              </a:extLst>
            </p:cNvPr>
            <p:cNvSpPr/>
            <p:nvPr/>
          </p:nvSpPr>
          <p:spPr>
            <a:xfrm>
              <a:off x="9753600" y="5867400"/>
              <a:ext cx="638175" cy="4154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rPr>
                <a:t>ADE</a:t>
              </a:r>
            </a:p>
          </p:txBody>
        </p:sp>
        <p:sp>
          <p:nvSpPr>
            <p:cNvPr id="12" name="Rectangle: Rounded Corners 11">
              <a:extLst>
                <a:ext uri="{FF2B5EF4-FFF2-40B4-BE49-F238E27FC236}">
                  <a16:creationId xmlns:a16="http://schemas.microsoft.com/office/drawing/2014/main" id="{26A56DA0-0D34-93AC-B974-9FC1A46F65FA}"/>
                </a:ext>
              </a:extLst>
            </p:cNvPr>
            <p:cNvSpPr/>
            <p:nvPr/>
          </p:nvSpPr>
          <p:spPr>
            <a:xfrm>
              <a:off x="10629900" y="5857875"/>
              <a:ext cx="638175" cy="41540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rPr>
                <a:t>ADR</a:t>
              </a:r>
            </a:p>
          </p:txBody>
        </p:sp>
      </p:grpSp>
    </p:spTree>
    <p:extLst>
      <p:ext uri="{BB962C8B-B14F-4D97-AF65-F5344CB8AC3E}">
        <p14:creationId xmlns:p14="http://schemas.microsoft.com/office/powerpoint/2010/main" val="275228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BEE29-38BE-B5A7-9600-56A196F35997}"/>
              </a:ext>
            </a:extLst>
          </p:cNvPr>
          <p:cNvSpPr>
            <a:spLocks noGrp="1"/>
          </p:cNvSpPr>
          <p:nvPr>
            <p:ph type="title"/>
          </p:nvPr>
        </p:nvSpPr>
        <p:spPr>
          <a:xfrm>
            <a:off x="468523" y="391023"/>
            <a:ext cx="10342045" cy="424148"/>
          </a:xfrm>
        </p:spPr>
        <p:txBody>
          <a:bodyPr/>
          <a:lstStyle/>
          <a:p>
            <a:pPr>
              <a:defRPr/>
            </a:pPr>
            <a:r>
              <a:rPr lang="en-US" i="0" dirty="0">
                <a:solidFill>
                  <a:srgbClr val="1D1C1D"/>
                </a:solidFill>
                <a:effectLst/>
                <a:latin typeface="+mn-lt"/>
              </a:rPr>
              <a:t>Data Acquisition</a:t>
            </a:r>
            <a:r>
              <a:rPr lang="en-IN" i="0" dirty="0">
                <a:solidFill>
                  <a:srgbClr val="1D1C1D"/>
                </a:solidFill>
                <a:effectLst/>
                <a:latin typeface="+mn-lt"/>
              </a:rPr>
              <a:t> </a:t>
            </a:r>
            <a:r>
              <a:rPr kumimoji="0" lang="en-US" i="0" u="none" strike="noStrike" kern="1200" cap="none" spc="0" normalizeH="0" baseline="0" noProof="0" dirty="0">
                <a:ln>
                  <a:noFill/>
                </a:ln>
                <a:solidFill>
                  <a:srgbClr val="000000"/>
                </a:solidFill>
                <a:effectLst/>
                <a:uLnTx/>
                <a:uFillTx/>
                <a:latin typeface="+mn-lt"/>
                <a:ea typeface="+mn-ea"/>
                <a:cs typeface="Calibri" panose="020F0502020204030204" pitchFamily="34" charset="0"/>
              </a:rPr>
              <a:t>Activity from Jan-22 to Jun-22</a:t>
            </a:r>
            <a:endParaRPr kumimoji="0" lang="en-IN" i="0" u="none" strike="noStrike" kern="1200" cap="none" spc="0" normalizeH="0" baseline="0" noProof="0" dirty="0">
              <a:ln>
                <a:noFill/>
              </a:ln>
              <a:solidFill>
                <a:srgbClr val="000000"/>
              </a:solidFill>
              <a:effectLst/>
              <a:uLnTx/>
              <a:uFillTx/>
              <a:latin typeface="+mn-lt"/>
              <a:ea typeface="+mn-ea"/>
              <a:cs typeface="Calibri" panose="020F0502020204030204" pitchFamily="34" charset="0"/>
            </a:endParaRPr>
          </a:p>
        </p:txBody>
      </p:sp>
      <p:graphicFrame>
        <p:nvGraphicFramePr>
          <p:cNvPr id="7" name="Chart 6">
            <a:extLst>
              <a:ext uri="{FF2B5EF4-FFF2-40B4-BE49-F238E27FC236}">
                <a16:creationId xmlns:a16="http://schemas.microsoft.com/office/drawing/2014/main" id="{9F18E8C2-44A5-A8D4-3406-02E5BB2DED83}"/>
              </a:ext>
            </a:extLst>
          </p:cNvPr>
          <p:cNvGraphicFramePr/>
          <p:nvPr>
            <p:extLst>
              <p:ext uri="{D42A27DB-BD31-4B8C-83A1-F6EECF244321}">
                <p14:modId xmlns:p14="http://schemas.microsoft.com/office/powerpoint/2010/main" val="1631945837"/>
              </p:ext>
            </p:extLst>
          </p:nvPr>
        </p:nvGraphicFramePr>
        <p:xfrm>
          <a:off x="1445383" y="909312"/>
          <a:ext cx="9980058" cy="5039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0427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BEE29-38BE-B5A7-9600-56A196F35997}"/>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mn-lt"/>
                <a:ea typeface="+mn-ea"/>
                <a:cs typeface="Calibri" panose="020F0502020204030204" pitchFamily="34" charset="0"/>
              </a:rPr>
              <a:t>ADE Related Activity from Jan-22 to Jun-22 – table format</a:t>
            </a:r>
            <a:endParaRPr kumimoji="0" lang="en-IN" b="1" i="0" u="none" strike="noStrike" kern="1200" cap="none" spc="0" normalizeH="0" baseline="0" noProof="0" dirty="0">
              <a:ln>
                <a:noFill/>
              </a:ln>
              <a:solidFill>
                <a:srgbClr val="000000"/>
              </a:solidFill>
              <a:effectLst/>
              <a:uLnTx/>
              <a:uFillTx/>
              <a:latin typeface="+mn-lt"/>
              <a:ea typeface="+mn-ea"/>
              <a:cs typeface="Calibri" panose="020F0502020204030204" pitchFamily="34" charset="0"/>
            </a:endParaRPr>
          </a:p>
        </p:txBody>
      </p:sp>
      <p:graphicFrame>
        <p:nvGraphicFramePr>
          <p:cNvPr id="7" name="Chart 6">
            <a:extLst>
              <a:ext uri="{FF2B5EF4-FFF2-40B4-BE49-F238E27FC236}">
                <a16:creationId xmlns:a16="http://schemas.microsoft.com/office/drawing/2014/main" id="{9F18E8C2-44A5-A8D4-3406-02E5BB2DED83}"/>
              </a:ext>
            </a:extLst>
          </p:cNvPr>
          <p:cNvGraphicFramePr/>
          <p:nvPr>
            <p:extLst>
              <p:ext uri="{D42A27DB-BD31-4B8C-83A1-F6EECF244321}">
                <p14:modId xmlns:p14="http://schemas.microsoft.com/office/powerpoint/2010/main" val="4019090333"/>
              </p:ext>
            </p:extLst>
          </p:nvPr>
        </p:nvGraphicFramePr>
        <p:xfrm>
          <a:off x="897622" y="1098958"/>
          <a:ext cx="9980058" cy="5039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652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AF378B-B252-F8B5-C158-020C2467AFE7}"/>
              </a:ext>
            </a:extLst>
          </p:cNvPr>
          <p:cNvSpPr txBox="1"/>
          <p:nvPr/>
        </p:nvSpPr>
        <p:spPr>
          <a:xfrm>
            <a:off x="236414" y="266070"/>
            <a:ext cx="11192158" cy="424732"/>
          </a:xfrm>
          <a:prstGeom prst="rect">
            <a:avLst/>
          </a:prstGeom>
          <a:noFill/>
        </p:spPr>
        <p:txBody>
          <a:bodyPr wrap="square" rtlCol="0">
            <a:spAutoFit/>
          </a:bodyPr>
          <a:lstStyle/>
          <a:p>
            <a:pPr marL="0" marR="0" lvl="0" indent="0" fontAlgn="auto">
              <a:lnSpc>
                <a:spcPct val="90000"/>
              </a:lnSpc>
              <a:spcBef>
                <a:spcPct val="0"/>
              </a:spcBef>
              <a:spcAft>
                <a:spcPts val="0"/>
              </a:spcAft>
              <a:buClrTx/>
              <a:buSzTx/>
              <a:tabLst/>
              <a:defRPr/>
            </a:pPr>
            <a:r>
              <a:rPr lang="en-US" sz="2400" b="1" dirty="0">
                <a:ea typeface="+mj-ea"/>
                <a:cs typeface="Calibri" panose="020F0502020204030204" pitchFamily="34" charset="0"/>
              </a:rPr>
              <a:t>ADE Timeline from Jan to Dec-22 (Updated)</a:t>
            </a:r>
            <a:endParaRPr lang="en-IN" sz="2400" b="1" dirty="0">
              <a:ea typeface="+mj-ea"/>
              <a:cs typeface="Calibri" panose="020F0502020204030204" pitchFamily="34" charset="0"/>
              <a:sym typeface="Suisse Int'l Bold"/>
            </a:endParaRPr>
          </a:p>
        </p:txBody>
      </p:sp>
      <p:cxnSp>
        <p:nvCxnSpPr>
          <p:cNvPr id="6" name="Straight Connector 5">
            <a:extLst>
              <a:ext uri="{FF2B5EF4-FFF2-40B4-BE49-F238E27FC236}">
                <a16:creationId xmlns:a16="http://schemas.microsoft.com/office/drawing/2014/main" id="{393D3493-B45A-7FAD-053F-0D48164E4087}"/>
              </a:ext>
            </a:extLst>
          </p:cNvPr>
          <p:cNvCxnSpPr>
            <a:cxnSpLocks/>
          </p:cNvCxnSpPr>
          <p:nvPr/>
        </p:nvCxnSpPr>
        <p:spPr>
          <a:xfrm flipH="1" flipV="1">
            <a:off x="1340365" y="2383854"/>
            <a:ext cx="12185" cy="12753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D2ED0B-8E12-8A57-F500-1B908BE4523C}"/>
              </a:ext>
            </a:extLst>
          </p:cNvPr>
          <p:cNvCxnSpPr>
            <a:cxnSpLocks/>
          </p:cNvCxnSpPr>
          <p:nvPr/>
        </p:nvCxnSpPr>
        <p:spPr>
          <a:xfrm flipV="1">
            <a:off x="6562912" y="2350770"/>
            <a:ext cx="0" cy="1321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418F11-4400-6DB7-8ECB-E557C97DD778}"/>
              </a:ext>
            </a:extLst>
          </p:cNvPr>
          <p:cNvSpPr txBox="1"/>
          <p:nvPr/>
        </p:nvSpPr>
        <p:spPr>
          <a:xfrm>
            <a:off x="3772369" y="3366571"/>
            <a:ext cx="411972" cy="307777"/>
          </a:xfrm>
          <a:prstGeom prst="rect">
            <a:avLst/>
          </a:prstGeom>
          <a:noFill/>
        </p:spPr>
        <p:txBody>
          <a:bodyPr wrap="none" lIns="0" tIns="0" rIns="0" bIns="0" rtlCol="0">
            <a:spAutoFit/>
          </a:bodyPr>
          <a:lstStyle/>
          <a:p>
            <a:pPr algn="l">
              <a:spcAft>
                <a:spcPts val="800"/>
              </a:spcAft>
              <a:buClr>
                <a:schemeClr val="accent1"/>
              </a:buClr>
              <a:buSzPct val="100000"/>
            </a:pPr>
            <a:r>
              <a:rPr lang="en-IN" sz="2000" b="1" dirty="0">
                <a:cs typeface="SuisseIntl-Light" panose="020B0304000000000000" pitchFamily="34" charset="-78"/>
              </a:rPr>
              <a:t>Q 2</a:t>
            </a:r>
          </a:p>
        </p:txBody>
      </p:sp>
      <p:sp>
        <p:nvSpPr>
          <p:cNvPr id="21" name="TextBox 20">
            <a:extLst>
              <a:ext uri="{FF2B5EF4-FFF2-40B4-BE49-F238E27FC236}">
                <a16:creationId xmlns:a16="http://schemas.microsoft.com/office/drawing/2014/main" id="{853C8801-28C5-3E25-1342-A68A8F627545}"/>
              </a:ext>
            </a:extLst>
          </p:cNvPr>
          <p:cNvSpPr txBox="1"/>
          <p:nvPr/>
        </p:nvSpPr>
        <p:spPr>
          <a:xfrm>
            <a:off x="6392192" y="3976089"/>
            <a:ext cx="411972" cy="307777"/>
          </a:xfrm>
          <a:prstGeom prst="rect">
            <a:avLst/>
          </a:prstGeom>
          <a:noFill/>
        </p:spPr>
        <p:txBody>
          <a:bodyPr wrap="none" lIns="0" tIns="0" rIns="0" bIns="0" rtlCol="0">
            <a:spAutoFit/>
          </a:bodyPr>
          <a:lstStyle/>
          <a:p>
            <a:pPr algn="l">
              <a:spcAft>
                <a:spcPts val="800"/>
              </a:spcAft>
              <a:buClr>
                <a:schemeClr val="accent1"/>
              </a:buClr>
              <a:buSzPct val="100000"/>
            </a:pPr>
            <a:r>
              <a:rPr lang="en-IN" sz="2000" b="1" dirty="0">
                <a:cs typeface="SuisseIntl-Light" panose="020B0304000000000000" pitchFamily="34" charset="-78"/>
              </a:rPr>
              <a:t>Q 3</a:t>
            </a:r>
          </a:p>
        </p:txBody>
      </p:sp>
      <p:sp>
        <p:nvSpPr>
          <p:cNvPr id="22" name="TextBox 21">
            <a:extLst>
              <a:ext uri="{FF2B5EF4-FFF2-40B4-BE49-F238E27FC236}">
                <a16:creationId xmlns:a16="http://schemas.microsoft.com/office/drawing/2014/main" id="{E71CD018-BE44-32FF-E5A7-E08775C0A472}"/>
              </a:ext>
            </a:extLst>
          </p:cNvPr>
          <p:cNvSpPr txBox="1"/>
          <p:nvPr/>
        </p:nvSpPr>
        <p:spPr>
          <a:xfrm>
            <a:off x="9463605" y="3318111"/>
            <a:ext cx="411972" cy="307777"/>
          </a:xfrm>
          <a:prstGeom prst="rect">
            <a:avLst/>
          </a:prstGeom>
          <a:noFill/>
        </p:spPr>
        <p:txBody>
          <a:bodyPr wrap="none" lIns="0" tIns="0" rIns="0" bIns="0" rtlCol="0">
            <a:spAutoFit/>
          </a:bodyPr>
          <a:lstStyle/>
          <a:p>
            <a:pPr algn="l">
              <a:spcAft>
                <a:spcPts val="800"/>
              </a:spcAft>
              <a:buClr>
                <a:schemeClr val="accent1"/>
              </a:buClr>
              <a:buSzPct val="100000"/>
            </a:pPr>
            <a:r>
              <a:rPr lang="en-IN" sz="2000" b="1" dirty="0">
                <a:cs typeface="SuisseIntl-Light" panose="020B0304000000000000" pitchFamily="34" charset="-78"/>
              </a:rPr>
              <a:t>Q 4</a:t>
            </a:r>
          </a:p>
        </p:txBody>
      </p:sp>
      <p:grpSp>
        <p:nvGrpSpPr>
          <p:cNvPr id="27" name="Group 26">
            <a:extLst>
              <a:ext uri="{FF2B5EF4-FFF2-40B4-BE49-F238E27FC236}">
                <a16:creationId xmlns:a16="http://schemas.microsoft.com/office/drawing/2014/main" id="{F95BA242-D634-6D97-D509-3376DDA179C8}"/>
              </a:ext>
            </a:extLst>
          </p:cNvPr>
          <p:cNvGrpSpPr/>
          <p:nvPr/>
        </p:nvGrpSpPr>
        <p:grpSpPr>
          <a:xfrm>
            <a:off x="38100" y="926363"/>
            <a:ext cx="12115800" cy="5218220"/>
            <a:chOff x="38100" y="1126388"/>
            <a:chExt cx="12115800" cy="5218220"/>
          </a:xfrm>
        </p:grpSpPr>
        <p:cxnSp>
          <p:nvCxnSpPr>
            <p:cNvPr id="5" name="Straight Connector 4">
              <a:extLst>
                <a:ext uri="{FF2B5EF4-FFF2-40B4-BE49-F238E27FC236}">
                  <a16:creationId xmlns:a16="http://schemas.microsoft.com/office/drawing/2014/main" id="{28D7D780-EF64-A355-F6B3-9B2EB302642D}"/>
                </a:ext>
              </a:extLst>
            </p:cNvPr>
            <p:cNvCxnSpPr>
              <a:cxnSpLocks/>
            </p:cNvCxnSpPr>
            <p:nvPr/>
          </p:nvCxnSpPr>
          <p:spPr>
            <a:xfrm>
              <a:off x="38100" y="3899244"/>
              <a:ext cx="12115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E20A3F9-9AF5-9BF7-6872-2243E490B2C8}"/>
                </a:ext>
              </a:extLst>
            </p:cNvPr>
            <p:cNvCxnSpPr>
              <a:cxnSpLocks/>
            </p:cNvCxnSpPr>
            <p:nvPr/>
          </p:nvCxnSpPr>
          <p:spPr>
            <a:xfrm>
              <a:off x="3907873" y="3948032"/>
              <a:ext cx="0" cy="10527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F4EBB2-5786-07D4-8700-34F27F01DE76}"/>
                </a:ext>
              </a:extLst>
            </p:cNvPr>
            <p:cNvCxnSpPr>
              <a:cxnSpLocks/>
            </p:cNvCxnSpPr>
            <p:nvPr/>
          </p:nvCxnSpPr>
          <p:spPr>
            <a:xfrm flipH="1" flipV="1">
              <a:off x="9644266" y="3921310"/>
              <a:ext cx="11087" cy="109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FD07800-658B-4C15-2154-3D57312082ED}"/>
                </a:ext>
              </a:extLst>
            </p:cNvPr>
            <p:cNvSpPr/>
            <p:nvPr/>
          </p:nvSpPr>
          <p:spPr>
            <a:xfrm>
              <a:off x="1302174" y="2758646"/>
              <a:ext cx="91623" cy="99485"/>
            </a:xfrm>
            <a:prstGeom prst="ellipse">
              <a:avLst/>
            </a:prstGeom>
            <a:solidFill>
              <a:srgbClr val="70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1" name="Oval 10">
              <a:extLst>
                <a:ext uri="{FF2B5EF4-FFF2-40B4-BE49-F238E27FC236}">
                  <a16:creationId xmlns:a16="http://schemas.microsoft.com/office/drawing/2014/main" id="{DAAE3AC6-0957-B10D-624D-F684E14CBE50}"/>
                </a:ext>
              </a:extLst>
            </p:cNvPr>
            <p:cNvSpPr/>
            <p:nvPr/>
          </p:nvSpPr>
          <p:spPr>
            <a:xfrm>
              <a:off x="1308732" y="3825684"/>
              <a:ext cx="91623" cy="99485"/>
            </a:xfrm>
            <a:prstGeom prst="ellipse">
              <a:avLst/>
            </a:prstGeom>
            <a:solidFill>
              <a:srgbClr val="70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2" name="Oval 11">
              <a:extLst>
                <a:ext uri="{FF2B5EF4-FFF2-40B4-BE49-F238E27FC236}">
                  <a16:creationId xmlns:a16="http://schemas.microsoft.com/office/drawing/2014/main" id="{027B3FB0-2945-654E-9F29-2695F7184C87}"/>
                </a:ext>
              </a:extLst>
            </p:cNvPr>
            <p:cNvSpPr/>
            <p:nvPr/>
          </p:nvSpPr>
          <p:spPr>
            <a:xfrm>
              <a:off x="6521340" y="3851093"/>
              <a:ext cx="91623" cy="99485"/>
            </a:xfrm>
            <a:prstGeom prst="ellipse">
              <a:avLst/>
            </a:prstGeom>
            <a:solidFill>
              <a:srgbClr val="70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3" name="Oval 12">
              <a:extLst>
                <a:ext uri="{FF2B5EF4-FFF2-40B4-BE49-F238E27FC236}">
                  <a16:creationId xmlns:a16="http://schemas.microsoft.com/office/drawing/2014/main" id="{016F4319-68FA-FADB-E694-0B0DE79EF274}"/>
                </a:ext>
              </a:extLst>
            </p:cNvPr>
            <p:cNvSpPr/>
            <p:nvPr/>
          </p:nvSpPr>
          <p:spPr>
            <a:xfrm>
              <a:off x="6524720" y="2743929"/>
              <a:ext cx="91623" cy="99485"/>
            </a:xfrm>
            <a:prstGeom prst="ellipse">
              <a:avLst/>
            </a:prstGeom>
            <a:solidFill>
              <a:srgbClr val="70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4" name="Oval 13">
              <a:extLst>
                <a:ext uri="{FF2B5EF4-FFF2-40B4-BE49-F238E27FC236}">
                  <a16:creationId xmlns:a16="http://schemas.microsoft.com/office/drawing/2014/main" id="{B48CBEA5-4774-664E-E816-A429A12B38A2}"/>
                </a:ext>
              </a:extLst>
            </p:cNvPr>
            <p:cNvSpPr/>
            <p:nvPr/>
          </p:nvSpPr>
          <p:spPr>
            <a:xfrm>
              <a:off x="9605345" y="3862693"/>
              <a:ext cx="91623" cy="99485"/>
            </a:xfrm>
            <a:prstGeom prst="ellipse">
              <a:avLst/>
            </a:prstGeom>
            <a:solidFill>
              <a:srgbClr val="7CE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5" name="Oval 14">
              <a:extLst>
                <a:ext uri="{FF2B5EF4-FFF2-40B4-BE49-F238E27FC236}">
                  <a16:creationId xmlns:a16="http://schemas.microsoft.com/office/drawing/2014/main" id="{D14280E9-0A35-9365-D657-3F6D27B8CF06}"/>
                </a:ext>
              </a:extLst>
            </p:cNvPr>
            <p:cNvSpPr/>
            <p:nvPr/>
          </p:nvSpPr>
          <p:spPr>
            <a:xfrm>
              <a:off x="9623780" y="4962680"/>
              <a:ext cx="91623" cy="99485"/>
            </a:xfrm>
            <a:prstGeom prst="ellipse">
              <a:avLst/>
            </a:prstGeom>
            <a:solidFill>
              <a:srgbClr val="7CE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6" name="Oval 15">
              <a:extLst>
                <a:ext uri="{FF2B5EF4-FFF2-40B4-BE49-F238E27FC236}">
                  <a16:creationId xmlns:a16="http://schemas.microsoft.com/office/drawing/2014/main" id="{64998A7C-3B23-7F0F-E093-E9BDBF87F693}"/>
                </a:ext>
              </a:extLst>
            </p:cNvPr>
            <p:cNvSpPr/>
            <p:nvPr/>
          </p:nvSpPr>
          <p:spPr>
            <a:xfrm>
              <a:off x="3860773" y="3864640"/>
              <a:ext cx="91623" cy="99485"/>
            </a:xfrm>
            <a:prstGeom prst="ellipse">
              <a:avLst/>
            </a:prstGeom>
            <a:solidFill>
              <a:srgbClr val="7CE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7" name="Oval 16">
              <a:extLst>
                <a:ext uri="{FF2B5EF4-FFF2-40B4-BE49-F238E27FC236}">
                  <a16:creationId xmlns:a16="http://schemas.microsoft.com/office/drawing/2014/main" id="{0BDC5C26-B20C-32E5-035C-7C7D0862E299}"/>
                </a:ext>
              </a:extLst>
            </p:cNvPr>
            <p:cNvSpPr/>
            <p:nvPr/>
          </p:nvSpPr>
          <p:spPr>
            <a:xfrm>
              <a:off x="3862587" y="4971146"/>
              <a:ext cx="91623" cy="99485"/>
            </a:xfrm>
            <a:prstGeom prst="ellipse">
              <a:avLst/>
            </a:prstGeom>
            <a:solidFill>
              <a:srgbClr val="7CE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Rectangle 17">
              <a:extLst>
                <a:ext uri="{FF2B5EF4-FFF2-40B4-BE49-F238E27FC236}">
                  <a16:creationId xmlns:a16="http://schemas.microsoft.com/office/drawing/2014/main" id="{AFB06A82-EFD1-5DC7-71CA-F3BEDD3C30BE}"/>
                </a:ext>
              </a:extLst>
            </p:cNvPr>
            <p:cNvSpPr/>
            <p:nvPr/>
          </p:nvSpPr>
          <p:spPr>
            <a:xfrm>
              <a:off x="7006208" y="1126388"/>
              <a:ext cx="5038310" cy="5218220"/>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TextBox 18">
              <a:extLst>
                <a:ext uri="{FF2B5EF4-FFF2-40B4-BE49-F238E27FC236}">
                  <a16:creationId xmlns:a16="http://schemas.microsoft.com/office/drawing/2014/main" id="{258C48AA-DBF8-53C7-D7FB-F524E5DE8DB8}"/>
                </a:ext>
              </a:extLst>
            </p:cNvPr>
            <p:cNvSpPr txBox="1"/>
            <p:nvPr/>
          </p:nvSpPr>
          <p:spPr>
            <a:xfrm>
              <a:off x="1175363" y="3965153"/>
              <a:ext cx="411972" cy="307777"/>
            </a:xfrm>
            <a:prstGeom prst="rect">
              <a:avLst/>
            </a:prstGeom>
            <a:noFill/>
          </p:spPr>
          <p:txBody>
            <a:bodyPr wrap="none" lIns="0" tIns="0" rIns="0" bIns="0" rtlCol="0">
              <a:spAutoFit/>
            </a:bodyPr>
            <a:lstStyle/>
            <a:p>
              <a:pPr algn="l">
                <a:spcAft>
                  <a:spcPts val="800"/>
                </a:spcAft>
                <a:buClr>
                  <a:schemeClr val="accent1"/>
                </a:buClr>
                <a:buSzPct val="100000"/>
              </a:pPr>
              <a:r>
                <a:rPr lang="en-IN" sz="2000" b="1" dirty="0">
                  <a:cs typeface="SuisseIntl-Light" panose="020B0304000000000000" pitchFamily="34" charset="-78"/>
                </a:rPr>
                <a:t>Q 1</a:t>
              </a:r>
            </a:p>
          </p:txBody>
        </p:sp>
        <p:sp>
          <p:nvSpPr>
            <p:cNvPr id="24" name="Rectangle 23">
              <a:extLst>
                <a:ext uri="{FF2B5EF4-FFF2-40B4-BE49-F238E27FC236}">
                  <a16:creationId xmlns:a16="http://schemas.microsoft.com/office/drawing/2014/main" id="{2AA409CD-987D-7A83-1F30-7C47116750EA}"/>
                </a:ext>
              </a:extLst>
            </p:cNvPr>
            <p:cNvSpPr/>
            <p:nvPr/>
          </p:nvSpPr>
          <p:spPr>
            <a:xfrm>
              <a:off x="1778605" y="5020888"/>
              <a:ext cx="4280209" cy="125168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Testing of End-To-End Pipeline.</a:t>
              </a:r>
            </a:p>
            <a:p>
              <a:pPr marL="171450" indent="-171450">
                <a:buFont typeface="Wingdings" panose="05000000000000000000" pitchFamily="2" charset="2"/>
                <a:buChar char="q"/>
              </a:pPr>
              <a:r>
                <a:rPr lang="en-US" sz="1200" dirty="0">
                  <a:solidFill>
                    <a:schemeClr val="tx1"/>
                  </a:solidFill>
                </a:rPr>
                <a:t>Download, share and transferred from </a:t>
              </a:r>
              <a:r>
                <a:rPr lang="en-US" sz="1200" dirty="0" err="1">
                  <a:solidFill>
                    <a:schemeClr val="tx1"/>
                  </a:solidFill>
                </a:rPr>
                <a:t>LoanCare</a:t>
              </a:r>
              <a:r>
                <a:rPr lang="en-US" sz="1200" dirty="0">
                  <a:solidFill>
                    <a:schemeClr val="tx1"/>
                  </a:solidFill>
                </a:rPr>
                <a:t>, </a:t>
              </a:r>
              <a:r>
                <a:rPr lang="en-US" sz="1200" dirty="0" err="1">
                  <a:solidFill>
                    <a:schemeClr val="tx1"/>
                  </a:solidFill>
                </a:rPr>
                <a:t>AmeriHome</a:t>
              </a:r>
              <a:r>
                <a:rPr lang="en-US" sz="1200" dirty="0">
                  <a:solidFill>
                    <a:schemeClr val="tx1"/>
                  </a:solidFill>
                </a:rPr>
                <a:t> and Prime Lending.</a:t>
              </a:r>
            </a:p>
            <a:p>
              <a:pPr marL="171450" indent="-171450">
                <a:buFont typeface="Wingdings" panose="05000000000000000000" pitchFamily="2" charset="2"/>
                <a:buChar char="q"/>
              </a:pPr>
              <a:r>
                <a:rPr lang="en-US" sz="1200" dirty="0">
                  <a:solidFill>
                    <a:schemeClr val="tx1"/>
                  </a:solidFill>
                </a:rPr>
                <a:t>Prepare BDL Config for release 22.1 for 6 Doc Type, and 23.1 for 3 Doc Type.</a:t>
              </a:r>
            </a:p>
            <a:p>
              <a:pPr marL="171450" indent="-171450">
                <a:buFont typeface="Wingdings" panose="05000000000000000000" pitchFamily="2" charset="2"/>
                <a:buChar char="q"/>
              </a:pPr>
              <a:r>
                <a:rPr lang="en-US" sz="1200" dirty="0">
                  <a:solidFill>
                    <a:schemeClr val="tx1"/>
                  </a:solidFill>
                </a:rPr>
                <a:t>Queue Creation: 8 Doc Type.</a:t>
              </a:r>
            </a:p>
          </p:txBody>
        </p:sp>
        <p:sp>
          <p:nvSpPr>
            <p:cNvPr id="26" name="Rectangle 25">
              <a:extLst>
                <a:ext uri="{FF2B5EF4-FFF2-40B4-BE49-F238E27FC236}">
                  <a16:creationId xmlns:a16="http://schemas.microsoft.com/office/drawing/2014/main" id="{4F9BF699-ED32-BD84-0CE5-3203C43870E0}"/>
                </a:ext>
              </a:extLst>
            </p:cNvPr>
            <p:cNvSpPr/>
            <p:nvPr/>
          </p:nvSpPr>
          <p:spPr>
            <a:xfrm>
              <a:off x="7519574" y="5020887"/>
              <a:ext cx="4280209" cy="1251681"/>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Prod. Download, Pre-Process and Upload 4 doc type for 23.1 release.</a:t>
              </a:r>
            </a:p>
            <a:p>
              <a:pPr marL="171450" indent="-171450">
                <a:buFont typeface="Wingdings" panose="05000000000000000000" pitchFamily="2" charset="2"/>
                <a:buChar char="q"/>
              </a:pPr>
              <a:r>
                <a:rPr lang="en-US" sz="1200" dirty="0">
                  <a:solidFill>
                    <a:schemeClr val="tx1"/>
                  </a:solidFill>
                </a:rPr>
                <a:t>Prepare BDL Config for release 23.1 for 4 Doc Type.</a:t>
              </a:r>
            </a:p>
            <a:p>
              <a:pPr marL="171450" indent="-171450">
                <a:buFont typeface="Wingdings" panose="05000000000000000000" pitchFamily="2" charset="2"/>
                <a:buChar char="q"/>
              </a:pPr>
              <a:r>
                <a:rPr lang="en-US" sz="1200" dirty="0">
                  <a:solidFill>
                    <a:schemeClr val="tx1"/>
                  </a:solidFill>
                </a:rPr>
                <a:t>Prod. Download, Pre-Process and Upload 7 doc type for 23.2 release.</a:t>
              </a:r>
            </a:p>
            <a:p>
              <a:pPr marL="171450" indent="-171450">
                <a:buFont typeface="Wingdings" panose="05000000000000000000" pitchFamily="2" charset="2"/>
                <a:buChar char="q"/>
              </a:pPr>
              <a:r>
                <a:rPr lang="en-US" sz="1200" dirty="0">
                  <a:solidFill>
                    <a:schemeClr val="tx1"/>
                  </a:solidFill>
                </a:rPr>
                <a:t>Prepare BDL Config for release 23.1 for 7 Doc Type.</a:t>
              </a:r>
            </a:p>
          </p:txBody>
        </p:sp>
      </p:grpSp>
      <p:sp>
        <p:nvSpPr>
          <p:cNvPr id="28" name="Rectangle 27">
            <a:extLst>
              <a:ext uri="{FF2B5EF4-FFF2-40B4-BE49-F238E27FC236}">
                <a16:creationId xmlns:a16="http://schemas.microsoft.com/office/drawing/2014/main" id="{2E2AD4F8-3CF0-B4C6-F590-E9A2BF816644}"/>
              </a:ext>
            </a:extLst>
          </p:cNvPr>
          <p:cNvSpPr/>
          <p:nvPr/>
        </p:nvSpPr>
        <p:spPr>
          <a:xfrm>
            <a:off x="4535754" y="1202028"/>
            <a:ext cx="4351624" cy="137119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Download, share and transferred from </a:t>
            </a:r>
            <a:r>
              <a:rPr lang="en-US" sz="1200" dirty="0" err="1">
                <a:solidFill>
                  <a:schemeClr val="tx1"/>
                </a:solidFill>
              </a:rPr>
              <a:t>AmeriHome</a:t>
            </a:r>
            <a:r>
              <a:rPr lang="en-US" sz="1200" dirty="0">
                <a:solidFill>
                  <a:schemeClr val="tx1"/>
                </a:solidFill>
              </a:rPr>
              <a:t> and </a:t>
            </a:r>
            <a:r>
              <a:rPr lang="en-US" sz="1200" dirty="0" err="1">
                <a:solidFill>
                  <a:schemeClr val="tx1"/>
                </a:solidFill>
              </a:rPr>
              <a:t>LoanCare</a:t>
            </a:r>
            <a:r>
              <a:rPr lang="en-US" sz="1200" dirty="0">
                <a:solidFill>
                  <a:schemeClr val="tx1"/>
                </a:solidFill>
              </a:rPr>
              <a:t>.</a:t>
            </a:r>
          </a:p>
          <a:p>
            <a:pPr marL="171450" indent="-171450">
              <a:buFont typeface="Wingdings" panose="05000000000000000000" pitchFamily="2" charset="2"/>
              <a:buChar char="q"/>
            </a:pPr>
            <a:r>
              <a:rPr lang="en-US" sz="1200" dirty="0">
                <a:solidFill>
                  <a:schemeClr val="tx1"/>
                </a:solidFill>
              </a:rPr>
              <a:t>Started implementation of Automation in Production.</a:t>
            </a:r>
          </a:p>
          <a:p>
            <a:pPr marL="171450" indent="-171450">
              <a:buFont typeface="Wingdings" panose="05000000000000000000" pitchFamily="2" charset="2"/>
              <a:buChar char="q"/>
            </a:pPr>
            <a:r>
              <a:rPr lang="en-US" sz="1200" dirty="0">
                <a:solidFill>
                  <a:schemeClr val="tx1"/>
                </a:solidFill>
              </a:rPr>
              <a:t>Prod. Download, Pre-Process and Upload 6 doc type for 23.1 release.</a:t>
            </a:r>
          </a:p>
          <a:p>
            <a:pPr marL="171450" indent="-171450">
              <a:buFont typeface="Wingdings" panose="05000000000000000000" pitchFamily="2" charset="2"/>
              <a:buChar char="q"/>
            </a:pPr>
            <a:r>
              <a:rPr lang="en-US" sz="1200" dirty="0">
                <a:solidFill>
                  <a:schemeClr val="tx1"/>
                </a:solidFill>
              </a:rPr>
              <a:t>Prepare BDL Config 23.1 for 6 Doc Type.</a:t>
            </a:r>
          </a:p>
          <a:p>
            <a:pPr marL="171450" indent="-171450">
              <a:buFont typeface="Wingdings" panose="05000000000000000000" pitchFamily="2" charset="2"/>
              <a:buChar char="q"/>
            </a:pPr>
            <a:r>
              <a:rPr lang="en-US" sz="1200" dirty="0">
                <a:solidFill>
                  <a:schemeClr val="tx1"/>
                </a:solidFill>
              </a:rPr>
              <a:t>Testing of AIQ Setup on AWS Env.</a:t>
            </a:r>
          </a:p>
        </p:txBody>
      </p:sp>
      <p:sp>
        <p:nvSpPr>
          <p:cNvPr id="29" name="Rectangle 28">
            <a:extLst>
              <a:ext uri="{FF2B5EF4-FFF2-40B4-BE49-F238E27FC236}">
                <a16:creationId xmlns:a16="http://schemas.microsoft.com/office/drawing/2014/main" id="{69AF13C9-B1D0-473C-B858-E9FFAFE43A6D}"/>
              </a:ext>
            </a:extLst>
          </p:cNvPr>
          <p:cNvSpPr/>
          <p:nvPr/>
        </p:nvSpPr>
        <p:spPr>
          <a:xfrm>
            <a:off x="130540" y="1250828"/>
            <a:ext cx="3721057" cy="134187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Python scripts for Automation completed.</a:t>
            </a:r>
          </a:p>
          <a:p>
            <a:pPr marL="171450" indent="-171450">
              <a:buFont typeface="Wingdings" panose="05000000000000000000" pitchFamily="2" charset="2"/>
              <a:buChar char="q"/>
            </a:pPr>
            <a:r>
              <a:rPr lang="en-US" sz="1200" dirty="0">
                <a:solidFill>
                  <a:schemeClr val="tx1"/>
                </a:solidFill>
              </a:rPr>
              <a:t>Prepare BDL Config for release 21.4 for 6 Doc Type.</a:t>
            </a:r>
          </a:p>
          <a:p>
            <a:pPr marL="171450" indent="-171450">
              <a:buFont typeface="Wingdings" panose="05000000000000000000" pitchFamily="2" charset="2"/>
              <a:buChar char="q"/>
            </a:pPr>
            <a:r>
              <a:rPr lang="en-US" sz="1200" dirty="0">
                <a:solidFill>
                  <a:schemeClr val="tx1"/>
                </a:solidFill>
              </a:rPr>
              <a:t>Created new Database for Automation.</a:t>
            </a:r>
          </a:p>
          <a:p>
            <a:pPr marL="171450" indent="-171450">
              <a:buFont typeface="Wingdings" panose="05000000000000000000" pitchFamily="2" charset="2"/>
              <a:buChar char="q"/>
            </a:pPr>
            <a:r>
              <a:rPr lang="en-US" sz="1200" dirty="0">
                <a:solidFill>
                  <a:schemeClr val="tx1"/>
                </a:solidFill>
              </a:rPr>
              <a:t>Download, share and transferred from </a:t>
            </a:r>
            <a:r>
              <a:rPr lang="en-US" sz="1200" dirty="0" err="1">
                <a:solidFill>
                  <a:schemeClr val="tx1"/>
                </a:solidFill>
              </a:rPr>
              <a:t>AmeriHome</a:t>
            </a:r>
            <a:r>
              <a:rPr lang="en-US" sz="1200" dirty="0">
                <a:solidFill>
                  <a:schemeClr val="tx1"/>
                </a:solidFill>
              </a:rPr>
              <a:t>, HomePoint and Loan Care.</a:t>
            </a:r>
            <a:endParaRPr lang="en-IN" sz="1200" dirty="0">
              <a:solidFill>
                <a:schemeClr val="tx1"/>
              </a:solidFill>
            </a:endParaRPr>
          </a:p>
        </p:txBody>
      </p:sp>
    </p:spTree>
    <p:extLst>
      <p:ext uri="{BB962C8B-B14F-4D97-AF65-F5344CB8AC3E}">
        <p14:creationId xmlns:p14="http://schemas.microsoft.com/office/powerpoint/2010/main" val="3193863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E397-5622-F841-964F-F226406B9688}"/>
              </a:ext>
            </a:extLst>
          </p:cNvPr>
          <p:cNvSpPr>
            <a:spLocks noGrp="1"/>
          </p:cNvSpPr>
          <p:nvPr>
            <p:ph type="ctrTitle"/>
          </p:nvPr>
        </p:nvSpPr>
        <p:spPr/>
        <p:txBody>
          <a:bodyPr/>
          <a:lstStyle/>
          <a:p>
            <a:pPr>
              <a:lnSpc>
                <a:spcPct val="90000"/>
              </a:lnSpc>
              <a:defRPr/>
            </a:pPr>
            <a:r>
              <a:rPr lang="en-US" sz="3600" dirty="0">
                <a:latin typeface="Calibri" panose="020F0502020204030204" pitchFamily="34" charset="0"/>
                <a:cs typeface="Calibri" panose="020F0502020204030204" pitchFamily="34" charset="0"/>
              </a:rPr>
              <a:t>Thank You </a:t>
            </a:r>
          </a:p>
        </p:txBody>
      </p:sp>
      <p:sp>
        <p:nvSpPr>
          <p:cNvPr id="3" name="Text Placeholder 1">
            <a:extLst>
              <a:ext uri="{FF2B5EF4-FFF2-40B4-BE49-F238E27FC236}">
                <a16:creationId xmlns:a16="http://schemas.microsoft.com/office/drawing/2014/main" id="{737F4CDE-D13B-46C3-9714-455261FE8B0A}"/>
              </a:ext>
            </a:extLst>
          </p:cNvPr>
          <p:cNvSpPr txBox="1">
            <a:spLocks/>
          </p:cNvSpPr>
          <p:nvPr/>
        </p:nvSpPr>
        <p:spPr>
          <a:xfrm>
            <a:off x="6057900" y="406987"/>
            <a:ext cx="3100532" cy="1322188"/>
          </a:xfrm>
          <a:prstGeom prst="rect">
            <a:avLst/>
          </a:prstGeom>
        </p:spPr>
        <p:txBody>
          <a:bodyPr/>
          <a:lstStyle>
            <a:lvl1pPr marL="284163" indent="-284163" algn="l" defTabSz="914400" rtl="0" eaLnBrk="1" latinLnBrk="0" hangingPunct="1">
              <a:lnSpc>
                <a:spcPct val="100000"/>
              </a:lnSpc>
              <a:spcBef>
                <a:spcPts val="0"/>
              </a:spcBef>
              <a:spcAft>
                <a:spcPts val="800"/>
              </a:spcAft>
              <a:buClr>
                <a:srgbClr val="71C5E8"/>
              </a:buClr>
              <a:buSzPct val="8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225425" algn="l" defTabSz="914400" rtl="0" eaLnBrk="1" latinLnBrk="0" hangingPunct="1">
              <a:lnSpc>
                <a:spcPct val="100000"/>
              </a:lnSpc>
              <a:spcBef>
                <a:spcPts val="0"/>
              </a:spcBef>
              <a:spcAft>
                <a:spcPts val="800"/>
              </a:spcAft>
              <a:buClr>
                <a:schemeClr val="accent1"/>
              </a:buClr>
              <a:buFont typeface="System Font Regular"/>
              <a:buChar char="–"/>
              <a:tabLst/>
              <a:defRPr sz="1600" b="0" i="0" kern="1200">
                <a:solidFill>
                  <a:schemeClr val="tx1"/>
                </a:solidFill>
                <a:latin typeface="Arial" panose="020B0604020202020204" pitchFamily="34" charset="0"/>
                <a:ea typeface="+mn-ea"/>
                <a:cs typeface="Arial" panose="020B0604020202020204" pitchFamily="34" charset="0"/>
              </a:defRPr>
            </a:lvl2pPr>
            <a:lvl3pPr marL="800100" indent="-227013"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400" b="0" i="0" kern="1200">
                <a:solidFill>
                  <a:schemeClr val="tx1"/>
                </a:solidFill>
                <a:latin typeface="Arial" panose="020B0604020202020204" pitchFamily="34" charset="0"/>
                <a:ea typeface="+mn-ea"/>
                <a:cs typeface="Arial" panose="020B0604020202020204" pitchFamily="34" charset="0"/>
              </a:defRPr>
            </a:lvl3pPr>
            <a:lvl4pPr marL="1028700" indent="-234950" algn="l" defTabSz="914400" rtl="0" eaLnBrk="1" latinLnBrk="0" hangingPunct="1">
              <a:lnSpc>
                <a:spcPct val="100000"/>
              </a:lnSpc>
              <a:spcBef>
                <a:spcPts val="0"/>
              </a:spcBef>
              <a:spcAft>
                <a:spcPts val="800"/>
              </a:spcAft>
              <a:buClr>
                <a:schemeClr val="accent1"/>
              </a:buClr>
              <a:buFont typeface="System Font Regular"/>
              <a:buChar char="–"/>
              <a:tabLst/>
              <a:defRPr sz="1200" b="0" i="0" kern="1200">
                <a:solidFill>
                  <a:schemeClr val="tx1"/>
                </a:solidFill>
                <a:latin typeface="Arial" panose="020B0604020202020204" pitchFamily="34" charset="0"/>
                <a:ea typeface="+mn-ea"/>
                <a:cs typeface="Arial" panose="020B0604020202020204" pitchFamily="34" charset="0"/>
              </a:defRPr>
            </a:lvl4pPr>
            <a:lvl5pPr marL="1258888" indent="-234950" algn="l" defTabSz="914400" rtl="0" eaLnBrk="1" latinLnBrk="0" hangingPunct="1">
              <a:lnSpc>
                <a:spcPct val="100000"/>
              </a:lnSpc>
              <a:spcBef>
                <a:spcPts val="0"/>
              </a:spcBef>
              <a:spcAft>
                <a:spcPts val="800"/>
              </a:spcAft>
              <a:buClr>
                <a:schemeClr val="accent1"/>
              </a:buClr>
              <a:buSzPct val="120000"/>
              <a:buFont typeface="Wingdings" pitchFamily="2" charset="2"/>
              <a:buChar char="§"/>
              <a:tabLst/>
              <a:defRPr sz="1200" b="0" i="0" kern="1200">
                <a:solidFill>
                  <a:schemeClr val="tx1"/>
                </a:solidFill>
                <a:latin typeface="Arial" panose="020B0604020202020204" pitchFamily="34" charset="0"/>
                <a:ea typeface="+mn-ea"/>
                <a:cs typeface="Arial" panose="020B0604020202020204" pitchFamily="34" charset="0"/>
              </a:defRPr>
            </a:lvl5pPr>
            <a:lvl6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914400" indent="-173736" algn="l" defTabSz="914400" rtl="0" eaLnBrk="1" latinLnBrk="0" hangingPunct="1">
              <a:lnSpc>
                <a:spcPct val="9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ct val="0"/>
              </a:spcBef>
              <a:buNone/>
              <a:defRPr/>
            </a:pPr>
            <a:r>
              <a:rPr lang="en-US" sz="2400" b="1" dirty="0">
                <a:latin typeface="Calibri" panose="020F0502020204030204" pitchFamily="34" charset="0"/>
                <a:ea typeface="+mj-ea"/>
                <a:cs typeface="Calibri" panose="020F0502020204030204" pitchFamily="34" charset="0"/>
              </a:rPr>
              <a:t>One Network</a:t>
            </a:r>
          </a:p>
          <a:p>
            <a:pPr marL="0" indent="0">
              <a:lnSpc>
                <a:spcPct val="90000"/>
              </a:lnSpc>
              <a:spcBef>
                <a:spcPct val="0"/>
              </a:spcBef>
              <a:buNone/>
              <a:defRPr/>
            </a:pPr>
            <a:r>
              <a:rPr lang="en-US" sz="2400" b="1" dirty="0">
                <a:latin typeface="Calibri" panose="020F0502020204030204" pitchFamily="34" charset="0"/>
                <a:ea typeface="+mj-ea"/>
                <a:cs typeface="Calibri" panose="020F0502020204030204" pitchFamily="34" charset="0"/>
              </a:rPr>
              <a:t>Every Connection</a:t>
            </a:r>
          </a:p>
          <a:p>
            <a:pPr marL="0" indent="0">
              <a:lnSpc>
                <a:spcPct val="90000"/>
              </a:lnSpc>
              <a:spcBef>
                <a:spcPct val="0"/>
              </a:spcBef>
              <a:buNone/>
              <a:defRPr/>
            </a:pPr>
            <a:r>
              <a:rPr lang="en-US" sz="2400" b="1" dirty="0">
                <a:latin typeface="Calibri" panose="020F0502020204030204" pitchFamily="34" charset="0"/>
                <a:ea typeface="+mj-ea"/>
                <a:cs typeface="Calibri" panose="020F0502020204030204" pitchFamily="34" charset="0"/>
              </a:rPr>
              <a:t>Every Mortgage</a:t>
            </a:r>
          </a:p>
        </p:txBody>
      </p:sp>
    </p:spTree>
    <p:extLst>
      <p:ext uri="{BB962C8B-B14F-4D97-AF65-F5344CB8AC3E}">
        <p14:creationId xmlns:p14="http://schemas.microsoft.com/office/powerpoint/2010/main" val="29846396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theme/theme1.xml><?xml version="1.0" encoding="utf-8"?>
<a:theme xmlns:a="http://schemas.openxmlformats.org/drawingml/2006/main" name="ICE">
  <a:themeElements>
    <a:clrScheme name="Custom 7">
      <a:dk1>
        <a:srgbClr val="000000"/>
      </a:dk1>
      <a:lt1>
        <a:srgbClr val="FFFFFF"/>
      </a:lt1>
      <a:dk2>
        <a:srgbClr val="4D4D4D"/>
      </a:dk2>
      <a:lt2>
        <a:srgbClr val="E2E2E2"/>
      </a:lt2>
      <a:accent1>
        <a:srgbClr val="71C5E8"/>
      </a:accent1>
      <a:accent2>
        <a:srgbClr val="7CEF49"/>
      </a:accent2>
      <a:accent3>
        <a:srgbClr val="839AFF"/>
      </a:accent3>
      <a:accent4>
        <a:srgbClr val="02EFDB"/>
      </a:accent4>
      <a:accent5>
        <a:srgbClr val="0F364A"/>
      </a:accent5>
      <a:accent6>
        <a:srgbClr val="235F73"/>
      </a:accent6>
      <a:hlink>
        <a:srgbClr val="71C5E8"/>
      </a:hlink>
      <a:folHlink>
        <a:srgbClr val="A1A4A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284163" indent="-284163" algn="l">
          <a:spcAft>
            <a:spcPts val="800"/>
          </a:spcAft>
          <a:buClr>
            <a:schemeClr val="accent1"/>
          </a:buClr>
          <a:buSzPct val="100000"/>
          <a:buBlip>
            <a:blip xmlns:r="http://schemas.openxmlformats.org/officeDocument/2006/relationships" r:embed="rId1">
              <a:extLst>
                <a:ext uri="{96DAC541-7B7A-43D3-8B79-37D633B846F1}">
                  <asvg:svgBlip xmlns:asvg="http://schemas.microsoft.com/office/drawing/2016/SVG/main" r:embed="rId2"/>
                </a:ext>
              </a:extLst>
            </a:blip>
          </a:buBlip>
          <a:defRPr sz="1600" dirty="0">
            <a:cs typeface="SuisseIntl-Light" panose="020B0304000000000000" pitchFamily="34" charset="-78"/>
          </a:defRPr>
        </a:defPPr>
      </a:lstStyle>
    </a:txDef>
  </a:objectDefaults>
  <a:extraClrSchemeLst/>
  <a:custClrLst>
    <a:custClr name="ICE Accent 7">
      <a:srgbClr val="0F364A"/>
    </a:custClr>
    <a:custClr name="ICE Accent 8">
      <a:srgbClr val="235F73"/>
    </a:custClr>
  </a:custClrLst>
  <a:extLst>
    <a:ext uri="{05A4C25C-085E-4340-85A3-A5531E510DB2}">
      <thm15:themeFamily xmlns:thm15="http://schemas.microsoft.com/office/thememl/2012/main" name="Mortgage-Technology-Working-Template V8" id="{2C50E576-2B3A-1149-B996-0596A381FAB2}" vid="{1CF6FB0C-E469-0A48-AF7A-0C7944A70D1E}"/>
    </a:ext>
  </a:extLst>
</a:theme>
</file>

<file path=ppt/theme/theme2.xml><?xml version="1.0" encoding="utf-8"?>
<a:theme xmlns:a="http://schemas.openxmlformats.org/drawingml/2006/main" name="1_ICE">
  <a:themeElements>
    <a:clrScheme name="Custom 7">
      <a:dk1>
        <a:srgbClr val="000000"/>
      </a:dk1>
      <a:lt1>
        <a:srgbClr val="FFFFFF"/>
      </a:lt1>
      <a:dk2>
        <a:srgbClr val="4D4D4D"/>
      </a:dk2>
      <a:lt2>
        <a:srgbClr val="E2E2E2"/>
      </a:lt2>
      <a:accent1>
        <a:srgbClr val="71C5E8"/>
      </a:accent1>
      <a:accent2>
        <a:srgbClr val="7CEF49"/>
      </a:accent2>
      <a:accent3>
        <a:srgbClr val="839AFF"/>
      </a:accent3>
      <a:accent4>
        <a:srgbClr val="02EFDB"/>
      </a:accent4>
      <a:accent5>
        <a:srgbClr val="0F364A"/>
      </a:accent5>
      <a:accent6>
        <a:srgbClr val="235F73"/>
      </a:accent6>
      <a:hlink>
        <a:srgbClr val="71C5E8"/>
      </a:hlink>
      <a:folHlink>
        <a:srgbClr val="A1A4A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284163" indent="-284163" algn="l">
          <a:spcAft>
            <a:spcPts val="800"/>
          </a:spcAft>
          <a:buClr>
            <a:schemeClr val="accent1"/>
          </a:buClr>
          <a:buSzPct val="100000"/>
          <a:buBlip>
            <a:blip xmlns:r="http://schemas.openxmlformats.org/officeDocument/2006/relationships" r:embed="rId1">
              <a:extLst>
                <a:ext uri="{96DAC541-7B7A-43D3-8B79-37D633B846F1}">
                  <asvg:svgBlip xmlns:asvg="http://schemas.microsoft.com/office/drawing/2016/SVG/main" r:embed="rId2"/>
                </a:ext>
              </a:extLst>
            </a:blip>
          </a:buBlip>
          <a:defRPr sz="1600" dirty="0">
            <a:cs typeface="SuisseIntl-Light" panose="020B0304000000000000" pitchFamily="34" charset="-78"/>
          </a:defRPr>
        </a:defPPr>
      </a:lstStyle>
    </a:txDef>
  </a:objectDefaults>
  <a:extraClrSchemeLst/>
  <a:custClrLst>
    <a:custClr name="ICE Accent 7">
      <a:srgbClr val="0F364A"/>
    </a:custClr>
    <a:custClr name="ICE Accent 8">
      <a:srgbClr val="235F73"/>
    </a:custClr>
  </a:custClrLst>
  <a:extLst>
    <a:ext uri="{05A4C25C-085E-4340-85A3-A5531E510DB2}">
      <thm15:themeFamily xmlns:thm15="http://schemas.microsoft.com/office/thememl/2012/main" name="Mortgage-Technology-Working-Template V8" id="{2C50E576-2B3A-1149-B996-0596A381FAB2}" vid="{1CF6FB0C-E469-0A48-AF7A-0C7944A70D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EM-Document" ma:contentTypeID="0x010100F7D2383EA9EA1049A7B7CA51E916D2BA00E8200EF2C2526E4FB399335DA5C5950D" ma:contentTypeVersion="8" ma:contentTypeDescription="" ma:contentTypeScope="" ma:versionID="c452bfb30a216aed350de5b54fe4c1b7">
  <xsd:schema xmlns:xsd="http://www.w3.org/2001/XMLSchema" xmlns:xs="http://www.w3.org/2001/XMLSchema" xmlns:p="http://schemas.microsoft.com/office/2006/metadata/properties" xmlns:ns2="a759afb9-2c3d-4b1c-a329-f6adec114891" targetNamespace="http://schemas.microsoft.com/office/2006/metadata/properties" ma:root="true" ma:fieldsID="9e3b266c3a28080db550db8e31cbf25a" ns2:_="">
    <xsd:import namespace="a759afb9-2c3d-4b1c-a329-f6adec114891"/>
    <xsd:element name="properties">
      <xsd:complexType>
        <xsd:sequence>
          <xsd:element name="documentManagement">
            <xsd:complexType>
              <xsd:all>
                <xsd:element ref="ns2:n082d6033d9c4aa5bb3bbb93f0ed92af" minOccurs="0"/>
                <xsd:element ref="ns2:TaxCatchAll" minOccurs="0"/>
                <xsd:element ref="ns2:TaxCatchAllLabel" minOccurs="0"/>
                <xsd:element ref="ns2:mabe030055904bf295fd95b3b5e40cff" minOccurs="0"/>
                <xsd:element ref="ns2:ge7063c0fda04e9289b0208565588654" minOccurs="0"/>
                <xsd:element ref="ns2:jc5c5af551db4fb99b21434ce42724c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59afb9-2c3d-4b1c-a329-f6adec114891" elementFormDefault="qualified">
    <xsd:import namespace="http://schemas.microsoft.com/office/2006/documentManagement/types"/>
    <xsd:import namespace="http://schemas.microsoft.com/office/infopath/2007/PartnerControls"/>
    <xsd:element name="n082d6033d9c4aa5bb3bbb93f0ed92af" ma:index="7" nillable="true" ma:taxonomy="true" ma:internalName="n082d6033d9c4aa5bb3bbb93f0ed92af" ma:taxonomyFieldName="EM_x002d_Dept" ma:displayName="EM-Dept" ma:readOnly="false" ma:default="" ma:fieldId="{7082d603-3d9c-4aa5-bb3b-bb93f0ed92af}" ma:sspId="46ca3300-2c4d-4c8a-90f9-b013f5b72777" ma:termSetId="b2ae1b9e-87ce-4793-bf4b-6cba2c17a567" ma:anchorId="00000000-0000-0000-0000-000000000000" ma:open="false" ma:isKeyword="false">
      <xsd:complexType>
        <xsd:sequence>
          <xsd:element ref="pc:Terms" minOccurs="0" maxOccurs="1"/>
        </xsd:sequence>
      </xsd:complexType>
    </xsd:element>
    <xsd:element name="TaxCatchAll" ma:index="8" nillable="true" ma:displayName="Taxonomy Catch All Column" ma:description="" ma:hidden="true" ma:list="{7785b077-3668-458b-90cd-9d75c0a963bd}" ma:internalName="TaxCatchAll" ma:showField="CatchAllData" ma:web="82b7738b-df24-469c-9655-13a1a61a396c">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7785b077-3668-458b-90cd-9d75c0a963bd}" ma:internalName="TaxCatchAllLabel" ma:readOnly="true" ma:showField="CatchAllDataLabel" ma:web="82b7738b-df24-469c-9655-13a1a61a396c">
      <xsd:complexType>
        <xsd:complexContent>
          <xsd:extension base="dms:MultiChoiceLookup">
            <xsd:sequence>
              <xsd:element name="Value" type="dms:Lookup" maxOccurs="unbounded" minOccurs="0" nillable="true"/>
            </xsd:sequence>
          </xsd:extension>
        </xsd:complexContent>
      </xsd:complexType>
    </xsd:element>
    <xsd:element name="mabe030055904bf295fd95b3b5e40cff" ma:index="11" nillable="true" ma:taxonomy="true" ma:internalName="mabe030055904bf295fd95b3b5e40cff" ma:taxonomyFieldName="EM_x002d_Type" ma:displayName="EM-Type" ma:default="" ma:fieldId="{6abe0300-5590-4bf2-95fd-95b3b5e40cff}" ma:sspId="46ca3300-2c4d-4c8a-90f9-b013f5b72777" ma:termSetId="34e7a06f-defb-4a6b-8022-114c484170c2" ma:anchorId="00000000-0000-0000-0000-000000000000" ma:open="false" ma:isKeyword="false">
      <xsd:complexType>
        <xsd:sequence>
          <xsd:element ref="pc:Terms" minOccurs="0" maxOccurs="1"/>
        </xsd:sequence>
      </xsd:complexType>
    </xsd:element>
    <xsd:element name="ge7063c0fda04e9289b0208565588654" ma:index="13" nillable="true" ma:taxonomy="true" ma:internalName="ge7063c0fda04e9289b0208565588654" ma:taxonomyFieldName="EM_x002d_Class" ma:displayName="EM-Class" ma:default="" ma:fieldId="{0e7063c0-fda0-4e92-89b0-208565588654}" ma:sspId="46ca3300-2c4d-4c8a-90f9-b013f5b72777" ma:termSetId="7089dde6-e361-4a4a-9dc6-0c3ace798393" ma:anchorId="00000000-0000-0000-0000-000000000000" ma:open="false" ma:isKeyword="false">
      <xsd:complexType>
        <xsd:sequence>
          <xsd:element ref="pc:Terms" minOccurs="0" maxOccurs="1"/>
        </xsd:sequence>
      </xsd:complexType>
    </xsd:element>
    <xsd:element name="jc5c5af551db4fb99b21434ce42724cc" ma:index="15" nillable="true" ma:taxonomy="true" ma:internalName="jc5c5af551db4fb99b21434ce42724cc" ma:taxonomyFieldName="EM_x002d_State" ma:displayName="EM-State" ma:default="" ma:fieldId="{3c5c5af5-51db-4fb9-9b21-434ce42724cc}" ma:sspId="46ca3300-2c4d-4c8a-90f9-b013f5b72777" ma:termSetId="67682743-e3ad-42c5-ad62-47f5280bed8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46ca3300-2c4d-4c8a-90f9-b013f5b72777" ContentTypeId="0x010100F7D2383EA9EA1049A7B7CA51E916D2BA"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mabe030055904bf295fd95b3b5e40cff xmlns="a759afb9-2c3d-4b1c-a329-f6adec114891">
      <Terms xmlns="http://schemas.microsoft.com/office/infopath/2007/PartnerControls"/>
    </mabe030055904bf295fd95b3b5e40cff>
    <jc5c5af551db4fb99b21434ce42724cc xmlns="a759afb9-2c3d-4b1c-a329-f6adec114891">
      <Terms xmlns="http://schemas.microsoft.com/office/infopath/2007/PartnerControls">
        <TermInfo xmlns="http://schemas.microsoft.com/office/infopath/2007/PartnerControls">
          <TermName xmlns="http://schemas.microsoft.com/office/infopath/2007/PartnerControls">Live</TermName>
          <TermId xmlns="http://schemas.microsoft.com/office/infopath/2007/PartnerControls">78d94324-0ef9-4b78-b6b5-52ca221db665</TermId>
        </TermInfo>
      </Terms>
    </jc5c5af551db4fb99b21434ce42724cc>
    <TaxCatchAll xmlns="a759afb9-2c3d-4b1c-a329-f6adec114891">
      <Value>2</Value>
      <Value>12</Value>
    </TaxCatchAll>
    <ge7063c0fda04e9289b0208565588654 xmlns="a759afb9-2c3d-4b1c-a329-f6adec114891">
      <Terms xmlns="http://schemas.microsoft.com/office/infopath/2007/PartnerControls"/>
    </ge7063c0fda04e9289b0208565588654>
    <n082d6033d9c4aa5bb3bbb93f0ed92af xmlns="a759afb9-2c3d-4b1c-a329-f6adec114891">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a2948bae-5c5b-4fb5-b3a7-08172a5403b7</TermId>
        </TermInfo>
      </Terms>
    </n082d6033d9c4aa5bb3bbb93f0ed92af>
  </documentManagement>
</p:properties>
</file>

<file path=customXml/itemProps1.xml><?xml version="1.0" encoding="utf-8"?>
<ds:datastoreItem xmlns:ds="http://schemas.openxmlformats.org/officeDocument/2006/customXml" ds:itemID="{5FF43B51-D3B2-4B27-A3A4-16426472D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59afb9-2c3d-4b1c-a329-f6adec114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DC211E-754D-4A42-95EC-63B8BFC73B11}">
  <ds:schemaRefs>
    <ds:schemaRef ds:uri="Microsoft.SharePoint.Taxonomy.ContentTypeSync"/>
  </ds:schemaRefs>
</ds:datastoreItem>
</file>

<file path=customXml/itemProps3.xml><?xml version="1.0" encoding="utf-8"?>
<ds:datastoreItem xmlns:ds="http://schemas.openxmlformats.org/officeDocument/2006/customXml" ds:itemID="{3116AE77-F8BF-40B6-9B33-54060EA899B2}">
  <ds:schemaRefs>
    <ds:schemaRef ds:uri="http://schemas.microsoft.com/sharepoint/v3/contenttype/forms"/>
  </ds:schemaRefs>
</ds:datastoreItem>
</file>

<file path=customXml/itemProps4.xml><?xml version="1.0" encoding="utf-8"?>
<ds:datastoreItem xmlns:ds="http://schemas.openxmlformats.org/officeDocument/2006/customXml" ds:itemID="{3CA63F49-570D-40BC-83DB-0F9D568FB98F}">
  <ds:schemaRefs>
    <ds:schemaRef ds:uri="http://schemas.microsoft.com/office/2006/metadata/properties"/>
    <ds:schemaRef ds:uri="http://schemas.microsoft.com/office/infopath/2007/PartnerControls"/>
    <ds:schemaRef ds:uri="a759afb9-2c3d-4b1c-a329-f6adec114891"/>
  </ds:schemaRefs>
</ds:datastoreItem>
</file>

<file path=docProps/app.xml><?xml version="1.0" encoding="utf-8"?>
<Properties xmlns="http://schemas.openxmlformats.org/officeDocument/2006/extended-properties" xmlns:vt="http://schemas.openxmlformats.org/officeDocument/2006/docPropsVTypes">
  <Template/>
  <TotalTime>20302</TotalTime>
  <Words>381</Words>
  <Application>Microsoft Office PowerPoint</Application>
  <PresentationFormat>Widescreen</PresentationFormat>
  <Paragraphs>95</Paragraphs>
  <Slides>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Arial Black</vt:lpstr>
      <vt:lpstr>Calibri</vt:lpstr>
      <vt:lpstr>Suisse Intl</vt:lpstr>
      <vt:lpstr>Suisse Int'l</vt:lpstr>
      <vt:lpstr>Suisse Int'l Bold</vt:lpstr>
      <vt:lpstr>System Font Regular</vt:lpstr>
      <vt:lpstr>Wingdings</vt:lpstr>
      <vt:lpstr>ICE</vt:lpstr>
      <vt:lpstr>1_ICE</vt:lpstr>
      <vt:lpstr> Data Bank   Team</vt:lpstr>
      <vt:lpstr>Agenda</vt:lpstr>
      <vt:lpstr>Team Introduction</vt:lpstr>
      <vt:lpstr>Data Bank Process</vt:lpstr>
      <vt:lpstr>Data Bank Responsibilities</vt:lpstr>
      <vt:lpstr>Data Acquisition Activity from Jan-22 to Jun-22</vt:lpstr>
      <vt:lpstr>ADE Related Activity from Jan-22 to Jun-22 – table format</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rosario cichero</dc:creator>
  <cp:lastModifiedBy>Chetan Yadav</cp:lastModifiedBy>
  <cp:revision>137</cp:revision>
  <dcterms:created xsi:type="dcterms:W3CDTF">2022-03-18T17:28:46Z</dcterms:created>
  <dcterms:modified xsi:type="dcterms:W3CDTF">2022-08-01T09:21:50Z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0x010100F7D2383EA9EA1049A7B7CA51E916D2BA00E8200EF2C2526E4FB399335DA5C5950D</vt:lpwstr>
  </property>
  <property fmtid="{D5CDD505-2E9C-101B-9397-08002B2CF9AE}" pid="3" name="UnilyDocumentCategory">
    <vt:lpwstr/>
  </property>
  <property fmtid="{D5CDD505-2E9C-101B-9397-08002B2CF9AE}" pid="4" name="k28713eeb10b40b4a345c7b082ec4364">
    <vt:lpwstr/>
  </property>
  <property fmtid="{D5CDD505-2E9C-101B-9397-08002B2CF9AE}" pid="5" name="EM_x002d_Type">
    <vt:lpwstr/>
  </property>
  <property fmtid="{D5CDD505-2E9C-101B-9397-08002B2CF9AE}" pid="6" name="EM-State">
    <vt:lpwstr>2;#Live|78d94324-0ef9-4b78-b6b5-52ca221db665</vt:lpwstr>
  </property>
  <property fmtid="{D5CDD505-2E9C-101B-9397-08002B2CF9AE}" pid="7" name="MediaServiceImageTags">
    <vt:lpwstr/>
  </property>
  <property fmtid="{D5CDD505-2E9C-101B-9397-08002B2CF9AE}" pid="8" name="EM-Dept">
    <vt:lpwstr>12;#Marketing|a2948bae-5c5b-4fb5-b3a7-08172a5403b7</vt:lpwstr>
  </property>
  <property fmtid="{D5CDD505-2E9C-101B-9397-08002B2CF9AE}" pid="9" name="lcf76f155ced4ddcb4097134ff3c332f">
    <vt:lpwstr/>
  </property>
  <property fmtid="{D5CDD505-2E9C-101B-9397-08002B2CF9AE}" pid="10" name="EM_x002d_Class">
    <vt:lpwstr/>
  </property>
  <property fmtid="{D5CDD505-2E9C-101B-9397-08002B2CF9AE}" pid="11" name="hd57b20ce3f4418ca9929ffd54e5a3a3">
    <vt:lpwstr/>
  </property>
  <property fmtid="{D5CDD505-2E9C-101B-9397-08002B2CF9AE}" pid="12" name="EM_x002d_Org">
    <vt:lpwstr/>
  </property>
  <property fmtid="{D5CDD505-2E9C-101B-9397-08002B2CF9AE}" pid="13" name="EM-Org">
    <vt:lpwstr/>
  </property>
  <property fmtid="{D5CDD505-2E9C-101B-9397-08002B2CF9AE}" pid="14" name="EM-Class">
    <vt:lpwstr/>
  </property>
  <property fmtid="{D5CDD505-2E9C-101B-9397-08002B2CF9AE}" pid="15" name="EM-Type">
    <vt:lpwstr/>
  </property>
</Properties>
</file>